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9" r:id="rId4"/>
    <p:sldId id="261" r:id="rId5"/>
    <p:sldId id="260" r:id="rId6"/>
    <p:sldId id="262" r:id="rId7"/>
    <p:sldId id="269" r:id="rId8"/>
    <p:sldId id="264" r:id="rId9"/>
    <p:sldId id="267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D09"/>
    <a:srgbClr val="3C640C"/>
    <a:srgbClr val="FDDACF"/>
    <a:srgbClr val="FCC1AE"/>
    <a:srgbClr val="C5F0FF"/>
    <a:srgbClr val="D2FAC2"/>
    <a:srgbClr val="E7FFC5"/>
    <a:srgbClr val="DCF7BA"/>
    <a:srgbClr val="56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3B8F06EE-3D11-415D-BCF5-0B64BFBC0413}" type="presOf" srcId="{EDAE04B6-2578-4BBC-97A2-03CB863888F5}" destId="{4A15E4BE-E74F-4DE9-9952-30ADCC719BFC}" srcOrd="0" destOrd="0" presId="urn:microsoft.com/office/officeart/2005/8/layout/hChevron3"/>
    <dgm:cxn modelId="{8A683E5A-E902-4E57-A06E-D1264542E3E1}" type="presOf" srcId="{E4C553B5-710F-41DC-A420-63806CB6C573}" destId="{CAEE3096-865A-4D0D-B442-2E12504E85AC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0059F762-8215-4E48-8177-469C9EACB501}" type="presOf" srcId="{56A3CA51-13FE-43DD-A83D-96107915852A}" destId="{99AB898A-67E4-4914-8B95-9B568E3D671F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1989F2E8-AD5C-4090-B70E-B6E0A0DFAA7E}" type="presOf" srcId="{E0950A33-9B84-46DC-81E4-E255C349D065}" destId="{B31EF469-E4CD-45F8-B99F-28630F1652F4}" srcOrd="0" destOrd="0" presId="urn:microsoft.com/office/officeart/2005/8/layout/hChevron3"/>
    <dgm:cxn modelId="{E0474B3D-ECF6-4272-ABE9-0560CDC09CF3}" type="presOf" srcId="{7DD4CF3E-838C-4DFB-BD82-87C9A4D47A2C}" destId="{DAD076D8-B5B2-4F14-A971-8A145DEFB796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71E778A-3922-4C4E-B39F-05546C35221E}" type="presOf" srcId="{00C1FB7B-4CA8-4704-A487-47E4B565AD61}" destId="{E395DCA8-5AA7-46D9-A8ED-8A70CCD9D5E8}" srcOrd="0" destOrd="0" presId="urn:microsoft.com/office/officeart/2005/8/layout/hChevron3"/>
    <dgm:cxn modelId="{93C94969-ADE9-48B2-993D-89BC3D420BF5}" type="presParOf" srcId="{E395DCA8-5AA7-46D9-A8ED-8A70CCD9D5E8}" destId="{CAEE3096-865A-4D0D-B442-2E12504E85AC}" srcOrd="0" destOrd="0" presId="urn:microsoft.com/office/officeart/2005/8/layout/hChevron3"/>
    <dgm:cxn modelId="{9BF0AB76-B370-4697-ABD4-3282C8425250}" type="presParOf" srcId="{E395DCA8-5AA7-46D9-A8ED-8A70CCD9D5E8}" destId="{93BBF5ED-0E4C-4082-96C0-577273CEA38F}" srcOrd="1" destOrd="0" presId="urn:microsoft.com/office/officeart/2005/8/layout/hChevron3"/>
    <dgm:cxn modelId="{6BF73872-1984-4314-96E4-A7813F2D27DA}" type="presParOf" srcId="{E395DCA8-5AA7-46D9-A8ED-8A70CCD9D5E8}" destId="{B31EF469-E4CD-45F8-B99F-28630F1652F4}" srcOrd="2" destOrd="0" presId="urn:microsoft.com/office/officeart/2005/8/layout/hChevron3"/>
    <dgm:cxn modelId="{0E43BA95-E521-4B3D-8453-D7AB7316D8B5}" type="presParOf" srcId="{E395DCA8-5AA7-46D9-A8ED-8A70CCD9D5E8}" destId="{E387DEE0-1C59-49A0-8EB4-4FCEA9659C0B}" srcOrd="3" destOrd="0" presId="urn:microsoft.com/office/officeart/2005/8/layout/hChevron3"/>
    <dgm:cxn modelId="{91643E69-CED9-463A-BB5A-C421DD5D8B64}" type="presParOf" srcId="{E395DCA8-5AA7-46D9-A8ED-8A70CCD9D5E8}" destId="{DAD076D8-B5B2-4F14-A971-8A145DEFB796}" srcOrd="4" destOrd="0" presId="urn:microsoft.com/office/officeart/2005/8/layout/hChevron3"/>
    <dgm:cxn modelId="{A065D9EB-725B-4301-A795-980EA3D8FA86}" type="presParOf" srcId="{E395DCA8-5AA7-46D9-A8ED-8A70CCD9D5E8}" destId="{088D4370-0F1A-48E3-88DC-61C3DD32F7C8}" srcOrd="5" destOrd="0" presId="urn:microsoft.com/office/officeart/2005/8/layout/hChevron3"/>
    <dgm:cxn modelId="{BF9DFA81-D86A-4E09-9374-2C5C4895EC3A}" type="presParOf" srcId="{E395DCA8-5AA7-46D9-A8ED-8A70CCD9D5E8}" destId="{99AB898A-67E4-4914-8B95-9B568E3D671F}" srcOrd="6" destOrd="0" presId="urn:microsoft.com/office/officeart/2005/8/layout/hChevron3"/>
    <dgm:cxn modelId="{0F4D080B-E72A-429D-AC23-4A9D56782E4B}" type="presParOf" srcId="{E395DCA8-5AA7-46D9-A8ED-8A70CCD9D5E8}" destId="{B5E69579-5180-4555-AB7E-DE0D73673802}" srcOrd="7" destOrd="0" presId="urn:microsoft.com/office/officeart/2005/8/layout/hChevron3"/>
    <dgm:cxn modelId="{43B2DA59-5914-4BE3-BA2C-F569AF2A0D99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7724D-9534-4358-9B24-3A3C2EEF8CE7}" type="presOf" srcId="{EDAE04B6-2578-4BBC-97A2-03CB863888F5}" destId="{4A15E4BE-E74F-4DE9-9952-30ADCC719BFC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2936B547-9B47-4BAA-B444-9A60AEDB6F7A}" type="presOf" srcId="{E4C553B5-710F-41DC-A420-63806CB6C573}" destId="{CAEE3096-865A-4D0D-B442-2E12504E85AC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D81D285C-D0A5-43F2-85E2-7437F9797B07}" type="presOf" srcId="{E0950A33-9B84-46DC-81E4-E255C349D065}" destId="{B31EF469-E4CD-45F8-B99F-28630F1652F4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0675D67D-4D94-4AE5-8C37-A3C0339439EF}" type="presOf" srcId="{56A3CA51-13FE-43DD-A83D-96107915852A}" destId="{99AB898A-67E4-4914-8B95-9B568E3D671F}" srcOrd="0" destOrd="0" presId="urn:microsoft.com/office/officeart/2005/8/layout/hChevron3"/>
    <dgm:cxn modelId="{A5ED5A6F-69A3-43F5-B200-4FA5F2A6D647}" type="presOf" srcId="{7DD4CF3E-838C-4DFB-BD82-87C9A4D47A2C}" destId="{DAD076D8-B5B2-4F14-A971-8A145DEFB796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40DAB6EF-C7C6-46B9-9509-E1FC0908DE14}" type="presOf" srcId="{00C1FB7B-4CA8-4704-A487-47E4B565AD61}" destId="{E395DCA8-5AA7-46D9-A8ED-8A70CCD9D5E8}" srcOrd="0" destOrd="0" presId="urn:microsoft.com/office/officeart/2005/8/layout/hChevron3"/>
    <dgm:cxn modelId="{1C3196AD-A46A-4F12-867A-A4933B492E40}" type="presParOf" srcId="{E395DCA8-5AA7-46D9-A8ED-8A70CCD9D5E8}" destId="{CAEE3096-865A-4D0D-B442-2E12504E85AC}" srcOrd="0" destOrd="0" presId="urn:microsoft.com/office/officeart/2005/8/layout/hChevron3"/>
    <dgm:cxn modelId="{48EE6425-FA3E-4E59-8F20-A0F017167F7A}" type="presParOf" srcId="{E395DCA8-5AA7-46D9-A8ED-8A70CCD9D5E8}" destId="{93BBF5ED-0E4C-4082-96C0-577273CEA38F}" srcOrd="1" destOrd="0" presId="urn:microsoft.com/office/officeart/2005/8/layout/hChevron3"/>
    <dgm:cxn modelId="{F04798D9-CB58-4B68-B21E-D67B91173BCD}" type="presParOf" srcId="{E395DCA8-5AA7-46D9-A8ED-8A70CCD9D5E8}" destId="{B31EF469-E4CD-45F8-B99F-28630F1652F4}" srcOrd="2" destOrd="0" presId="urn:microsoft.com/office/officeart/2005/8/layout/hChevron3"/>
    <dgm:cxn modelId="{E36B1970-89D2-47C4-9B2A-19CC4741ED20}" type="presParOf" srcId="{E395DCA8-5AA7-46D9-A8ED-8A70CCD9D5E8}" destId="{E387DEE0-1C59-49A0-8EB4-4FCEA9659C0B}" srcOrd="3" destOrd="0" presId="urn:microsoft.com/office/officeart/2005/8/layout/hChevron3"/>
    <dgm:cxn modelId="{B74C560B-78BF-4464-98D9-C4DABB3076BB}" type="presParOf" srcId="{E395DCA8-5AA7-46D9-A8ED-8A70CCD9D5E8}" destId="{DAD076D8-B5B2-4F14-A971-8A145DEFB796}" srcOrd="4" destOrd="0" presId="urn:microsoft.com/office/officeart/2005/8/layout/hChevron3"/>
    <dgm:cxn modelId="{D2A14DF6-0766-4BE7-9401-908906E15A7B}" type="presParOf" srcId="{E395DCA8-5AA7-46D9-A8ED-8A70CCD9D5E8}" destId="{088D4370-0F1A-48E3-88DC-61C3DD32F7C8}" srcOrd="5" destOrd="0" presId="urn:microsoft.com/office/officeart/2005/8/layout/hChevron3"/>
    <dgm:cxn modelId="{54DDA284-FC0A-456D-B032-F7DC4D2389AB}" type="presParOf" srcId="{E395DCA8-5AA7-46D9-A8ED-8A70CCD9D5E8}" destId="{99AB898A-67E4-4914-8B95-9B568E3D671F}" srcOrd="6" destOrd="0" presId="urn:microsoft.com/office/officeart/2005/8/layout/hChevron3"/>
    <dgm:cxn modelId="{D4DE90F2-43A7-4CE6-AA09-DAC63B3CB761}" type="presParOf" srcId="{E395DCA8-5AA7-46D9-A8ED-8A70CCD9D5E8}" destId="{B5E69579-5180-4555-AB7E-DE0D73673802}" srcOrd="7" destOrd="0" presId="urn:microsoft.com/office/officeart/2005/8/layout/hChevron3"/>
    <dgm:cxn modelId="{28CF091D-C5D9-4DDB-B5B3-20D3BA4359BD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541CA-9E9F-426B-8ED6-2560F2776F3A}" type="presOf" srcId="{E4C553B5-710F-41DC-A420-63806CB6C573}" destId="{CAEE3096-865A-4D0D-B442-2E12504E85AC}" srcOrd="0" destOrd="0" presId="urn:microsoft.com/office/officeart/2005/8/layout/hChevron3"/>
    <dgm:cxn modelId="{78306E8F-5B91-4515-ABEE-BBEE4B799142}" type="presOf" srcId="{7DD4CF3E-838C-4DFB-BD82-87C9A4D47A2C}" destId="{DAD076D8-B5B2-4F14-A971-8A145DEFB796}" srcOrd="0" destOrd="0" presId="urn:microsoft.com/office/officeart/2005/8/layout/hChevron3"/>
    <dgm:cxn modelId="{CDB30662-81F8-422B-84AC-A43547BDB5A3}" type="presOf" srcId="{56A3CA51-13FE-43DD-A83D-96107915852A}" destId="{99AB898A-67E4-4914-8B95-9B568E3D671F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DB1BE2F1-32B3-47FF-B1D7-C51D147FF0EB}" type="presOf" srcId="{00C1FB7B-4CA8-4704-A487-47E4B565AD61}" destId="{E395DCA8-5AA7-46D9-A8ED-8A70CCD9D5E8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606BC933-E594-46ED-8DB4-13F17D9ADC88}" type="presOf" srcId="{E0950A33-9B84-46DC-81E4-E255C349D065}" destId="{B31EF469-E4CD-45F8-B99F-28630F1652F4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2E02DD9C-BAEE-481E-832D-6FCA55920C52}" type="presOf" srcId="{EDAE04B6-2578-4BBC-97A2-03CB863888F5}" destId="{4A15E4BE-E74F-4DE9-9952-30ADCC719BFC}" srcOrd="0" destOrd="0" presId="urn:microsoft.com/office/officeart/2005/8/layout/hChevron3"/>
    <dgm:cxn modelId="{E3912541-40D9-4FF2-A833-D85E7D4A15E1}" type="presParOf" srcId="{E395DCA8-5AA7-46D9-A8ED-8A70CCD9D5E8}" destId="{CAEE3096-865A-4D0D-B442-2E12504E85AC}" srcOrd="0" destOrd="0" presId="urn:microsoft.com/office/officeart/2005/8/layout/hChevron3"/>
    <dgm:cxn modelId="{52DAEF60-067D-4632-AB47-080C0A540C20}" type="presParOf" srcId="{E395DCA8-5AA7-46D9-A8ED-8A70CCD9D5E8}" destId="{93BBF5ED-0E4C-4082-96C0-577273CEA38F}" srcOrd="1" destOrd="0" presId="urn:microsoft.com/office/officeart/2005/8/layout/hChevron3"/>
    <dgm:cxn modelId="{0827B125-9940-4CF3-9063-CF41D813EA3B}" type="presParOf" srcId="{E395DCA8-5AA7-46D9-A8ED-8A70CCD9D5E8}" destId="{B31EF469-E4CD-45F8-B99F-28630F1652F4}" srcOrd="2" destOrd="0" presId="urn:microsoft.com/office/officeart/2005/8/layout/hChevron3"/>
    <dgm:cxn modelId="{DC287C6A-05A0-4BF8-B3A0-33256545E5F1}" type="presParOf" srcId="{E395DCA8-5AA7-46D9-A8ED-8A70CCD9D5E8}" destId="{E387DEE0-1C59-49A0-8EB4-4FCEA9659C0B}" srcOrd="3" destOrd="0" presId="urn:microsoft.com/office/officeart/2005/8/layout/hChevron3"/>
    <dgm:cxn modelId="{08D2480E-6DAA-4DAE-AB1B-D978E427CB99}" type="presParOf" srcId="{E395DCA8-5AA7-46D9-A8ED-8A70CCD9D5E8}" destId="{DAD076D8-B5B2-4F14-A971-8A145DEFB796}" srcOrd="4" destOrd="0" presId="urn:microsoft.com/office/officeart/2005/8/layout/hChevron3"/>
    <dgm:cxn modelId="{480F3FFB-DFD8-40A7-AC2B-A92C7A208036}" type="presParOf" srcId="{E395DCA8-5AA7-46D9-A8ED-8A70CCD9D5E8}" destId="{088D4370-0F1A-48E3-88DC-61C3DD32F7C8}" srcOrd="5" destOrd="0" presId="urn:microsoft.com/office/officeart/2005/8/layout/hChevron3"/>
    <dgm:cxn modelId="{2EF4E279-E1FA-4A97-8ABF-EBE9AFD5B4BB}" type="presParOf" srcId="{E395DCA8-5AA7-46D9-A8ED-8A70CCD9D5E8}" destId="{99AB898A-67E4-4914-8B95-9B568E3D671F}" srcOrd="6" destOrd="0" presId="urn:microsoft.com/office/officeart/2005/8/layout/hChevron3"/>
    <dgm:cxn modelId="{F4EB18B2-67FB-47EE-AA50-8FCEF3FA49FB}" type="presParOf" srcId="{E395DCA8-5AA7-46D9-A8ED-8A70CCD9D5E8}" destId="{B5E69579-5180-4555-AB7E-DE0D73673802}" srcOrd="7" destOrd="0" presId="urn:microsoft.com/office/officeart/2005/8/layout/hChevron3"/>
    <dgm:cxn modelId="{0572AA2A-BD93-4126-B117-BF1673C61EEC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F87C77AC-4D07-491A-B943-DE37671594D9}" type="presOf" srcId="{00C1FB7B-4CA8-4704-A487-47E4B565AD61}" destId="{E395DCA8-5AA7-46D9-A8ED-8A70CCD9D5E8}" srcOrd="0" destOrd="0" presId="urn:microsoft.com/office/officeart/2005/8/layout/hChevron3"/>
    <dgm:cxn modelId="{D85FDC21-6815-41A8-8589-179121E59E3D}" type="presOf" srcId="{E4C553B5-710F-41DC-A420-63806CB6C573}" destId="{CAEE3096-865A-4D0D-B442-2E12504E85AC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4FA299F1-7C75-4D9B-936F-FD7327AE4D36}" type="presOf" srcId="{56A3CA51-13FE-43DD-A83D-96107915852A}" destId="{99AB898A-67E4-4914-8B95-9B568E3D671F}" srcOrd="0" destOrd="0" presId="urn:microsoft.com/office/officeart/2005/8/layout/hChevron3"/>
    <dgm:cxn modelId="{9BBAC4F8-1B8C-4E83-93F6-3EC9577959A2}" type="presOf" srcId="{7DD4CF3E-838C-4DFB-BD82-87C9A4D47A2C}" destId="{DAD076D8-B5B2-4F14-A971-8A145DEFB796}" srcOrd="0" destOrd="0" presId="urn:microsoft.com/office/officeart/2005/8/layout/hChevron3"/>
    <dgm:cxn modelId="{3BB48744-2640-4767-9D89-92D683AC43FB}" type="presOf" srcId="{E0950A33-9B84-46DC-81E4-E255C349D065}" destId="{B31EF469-E4CD-45F8-B99F-28630F1652F4}" srcOrd="0" destOrd="0" presId="urn:microsoft.com/office/officeart/2005/8/layout/hChevron3"/>
    <dgm:cxn modelId="{6390952F-B433-41FD-A31C-122A95F9B706}" type="presOf" srcId="{EDAE04B6-2578-4BBC-97A2-03CB863888F5}" destId="{4A15E4BE-E74F-4DE9-9952-30ADCC719BFC}" srcOrd="0" destOrd="0" presId="urn:microsoft.com/office/officeart/2005/8/layout/hChevron3"/>
    <dgm:cxn modelId="{30CD7531-2776-40DC-A291-CF589D446F2C}" type="presParOf" srcId="{E395DCA8-5AA7-46D9-A8ED-8A70CCD9D5E8}" destId="{CAEE3096-865A-4D0D-B442-2E12504E85AC}" srcOrd="0" destOrd="0" presId="urn:microsoft.com/office/officeart/2005/8/layout/hChevron3"/>
    <dgm:cxn modelId="{CEC21533-DA29-4F8E-BB55-9DFA9E9F67BB}" type="presParOf" srcId="{E395DCA8-5AA7-46D9-A8ED-8A70CCD9D5E8}" destId="{93BBF5ED-0E4C-4082-96C0-577273CEA38F}" srcOrd="1" destOrd="0" presId="urn:microsoft.com/office/officeart/2005/8/layout/hChevron3"/>
    <dgm:cxn modelId="{18D1111F-8C66-441F-8C70-8D9418B3A53C}" type="presParOf" srcId="{E395DCA8-5AA7-46D9-A8ED-8A70CCD9D5E8}" destId="{B31EF469-E4CD-45F8-B99F-28630F1652F4}" srcOrd="2" destOrd="0" presId="urn:microsoft.com/office/officeart/2005/8/layout/hChevron3"/>
    <dgm:cxn modelId="{04A02DBE-37DF-4694-A043-80477A652D42}" type="presParOf" srcId="{E395DCA8-5AA7-46D9-A8ED-8A70CCD9D5E8}" destId="{E387DEE0-1C59-49A0-8EB4-4FCEA9659C0B}" srcOrd="3" destOrd="0" presId="urn:microsoft.com/office/officeart/2005/8/layout/hChevron3"/>
    <dgm:cxn modelId="{9261EA11-F798-450D-B3D1-BA994F20CEC1}" type="presParOf" srcId="{E395DCA8-5AA7-46D9-A8ED-8A70CCD9D5E8}" destId="{DAD076D8-B5B2-4F14-A971-8A145DEFB796}" srcOrd="4" destOrd="0" presId="urn:microsoft.com/office/officeart/2005/8/layout/hChevron3"/>
    <dgm:cxn modelId="{BDCCCCEF-DCDE-4341-9FCE-65CC441FC8DE}" type="presParOf" srcId="{E395DCA8-5AA7-46D9-A8ED-8A70CCD9D5E8}" destId="{088D4370-0F1A-48E3-88DC-61C3DD32F7C8}" srcOrd="5" destOrd="0" presId="urn:microsoft.com/office/officeart/2005/8/layout/hChevron3"/>
    <dgm:cxn modelId="{BBC82FD9-B587-45E9-B9B5-1EC44830D18D}" type="presParOf" srcId="{E395DCA8-5AA7-46D9-A8ED-8A70CCD9D5E8}" destId="{99AB898A-67E4-4914-8B95-9B568E3D671F}" srcOrd="6" destOrd="0" presId="urn:microsoft.com/office/officeart/2005/8/layout/hChevron3"/>
    <dgm:cxn modelId="{5C738BD3-0BF2-4A0C-A457-AC8E99545B13}" type="presParOf" srcId="{E395DCA8-5AA7-46D9-A8ED-8A70CCD9D5E8}" destId="{B5E69579-5180-4555-AB7E-DE0D73673802}" srcOrd="7" destOrd="0" presId="urn:microsoft.com/office/officeart/2005/8/layout/hChevron3"/>
    <dgm:cxn modelId="{5E0C2BB2-3278-4F20-93C3-723855272619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B343ACA9-9A64-4E8A-836F-B8C7A2B57420}" type="presOf" srcId="{56A3CA51-13FE-43DD-A83D-96107915852A}" destId="{99AB898A-67E4-4914-8B95-9B568E3D671F}" srcOrd="0" destOrd="0" presId="urn:microsoft.com/office/officeart/2005/8/layout/hChevron3"/>
    <dgm:cxn modelId="{0DB36C2E-C738-4E17-988A-196A6EB3021A}" type="presOf" srcId="{EDAE04B6-2578-4BBC-97A2-03CB863888F5}" destId="{4A15E4BE-E74F-4DE9-9952-30ADCC719BFC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2347099C-2270-452B-AFBA-4A01BBC59E24}" type="presOf" srcId="{7DD4CF3E-838C-4DFB-BD82-87C9A4D47A2C}" destId="{DAD076D8-B5B2-4F14-A971-8A145DEFB796}" srcOrd="0" destOrd="0" presId="urn:microsoft.com/office/officeart/2005/8/layout/hChevron3"/>
    <dgm:cxn modelId="{2523AE85-D26C-434D-8554-F669A678CA6A}" type="presOf" srcId="{00C1FB7B-4CA8-4704-A487-47E4B565AD61}" destId="{E395DCA8-5AA7-46D9-A8ED-8A70CCD9D5E8}" srcOrd="0" destOrd="0" presId="urn:microsoft.com/office/officeart/2005/8/layout/hChevron3"/>
    <dgm:cxn modelId="{ED14FAB8-C60A-49A6-9FB7-376CE3AED54C}" type="presOf" srcId="{E0950A33-9B84-46DC-81E4-E255C349D065}" destId="{B31EF469-E4CD-45F8-B99F-28630F1652F4}" srcOrd="0" destOrd="0" presId="urn:microsoft.com/office/officeart/2005/8/layout/hChevron3"/>
    <dgm:cxn modelId="{D19A187D-F851-4342-8B36-211B4BF97061}" type="presOf" srcId="{E4C553B5-710F-41DC-A420-63806CB6C573}" destId="{CAEE3096-865A-4D0D-B442-2E12504E85AC}" srcOrd="0" destOrd="0" presId="urn:microsoft.com/office/officeart/2005/8/layout/hChevron3"/>
    <dgm:cxn modelId="{AF2E05BC-5156-4B12-B029-CC9D165F8316}" type="presParOf" srcId="{E395DCA8-5AA7-46D9-A8ED-8A70CCD9D5E8}" destId="{CAEE3096-865A-4D0D-B442-2E12504E85AC}" srcOrd="0" destOrd="0" presId="urn:microsoft.com/office/officeart/2005/8/layout/hChevron3"/>
    <dgm:cxn modelId="{307EB351-603B-46AD-8EBE-475720BB2DEC}" type="presParOf" srcId="{E395DCA8-5AA7-46D9-A8ED-8A70CCD9D5E8}" destId="{93BBF5ED-0E4C-4082-96C0-577273CEA38F}" srcOrd="1" destOrd="0" presId="urn:microsoft.com/office/officeart/2005/8/layout/hChevron3"/>
    <dgm:cxn modelId="{415EF168-EEB7-4BB7-8599-B054A9391DC0}" type="presParOf" srcId="{E395DCA8-5AA7-46D9-A8ED-8A70CCD9D5E8}" destId="{B31EF469-E4CD-45F8-B99F-28630F1652F4}" srcOrd="2" destOrd="0" presId="urn:microsoft.com/office/officeart/2005/8/layout/hChevron3"/>
    <dgm:cxn modelId="{A4BA6943-80F6-4BDC-B2B9-824FDB37DBA4}" type="presParOf" srcId="{E395DCA8-5AA7-46D9-A8ED-8A70CCD9D5E8}" destId="{E387DEE0-1C59-49A0-8EB4-4FCEA9659C0B}" srcOrd="3" destOrd="0" presId="urn:microsoft.com/office/officeart/2005/8/layout/hChevron3"/>
    <dgm:cxn modelId="{F319FE01-4A1F-4373-A6F2-FDBCBB8861C9}" type="presParOf" srcId="{E395DCA8-5AA7-46D9-A8ED-8A70CCD9D5E8}" destId="{DAD076D8-B5B2-4F14-A971-8A145DEFB796}" srcOrd="4" destOrd="0" presId="urn:microsoft.com/office/officeart/2005/8/layout/hChevron3"/>
    <dgm:cxn modelId="{AD458947-63A2-4C11-9A44-DC8C37719B1C}" type="presParOf" srcId="{E395DCA8-5AA7-46D9-A8ED-8A70CCD9D5E8}" destId="{088D4370-0F1A-48E3-88DC-61C3DD32F7C8}" srcOrd="5" destOrd="0" presId="urn:microsoft.com/office/officeart/2005/8/layout/hChevron3"/>
    <dgm:cxn modelId="{52D89336-72C4-4C92-8198-3FB2E5EEDB78}" type="presParOf" srcId="{E395DCA8-5AA7-46D9-A8ED-8A70CCD9D5E8}" destId="{99AB898A-67E4-4914-8B95-9B568E3D671F}" srcOrd="6" destOrd="0" presId="urn:microsoft.com/office/officeart/2005/8/layout/hChevron3"/>
    <dgm:cxn modelId="{0BEC479F-864F-4163-B43C-F6A33CBEC501}" type="presParOf" srcId="{E395DCA8-5AA7-46D9-A8ED-8A70CCD9D5E8}" destId="{B5E69579-5180-4555-AB7E-DE0D73673802}" srcOrd="7" destOrd="0" presId="urn:microsoft.com/office/officeart/2005/8/layout/hChevron3"/>
    <dgm:cxn modelId="{7599C969-E57F-40B0-A1C0-220C04C048BA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BD937-8CB3-4E3D-B37B-118804EC8760}" type="presOf" srcId="{00C1FB7B-4CA8-4704-A487-47E4B565AD61}" destId="{E395DCA8-5AA7-46D9-A8ED-8A70CCD9D5E8}" srcOrd="0" destOrd="0" presId="urn:microsoft.com/office/officeart/2005/8/layout/hChevron3"/>
    <dgm:cxn modelId="{6EF3F934-AEB9-4C6F-9A56-40E5E573E15B}" type="presOf" srcId="{56A3CA51-13FE-43DD-A83D-96107915852A}" destId="{99AB898A-67E4-4914-8B95-9B568E3D671F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F21C3C0B-39DE-41CC-9DD5-82470085B152}" type="presOf" srcId="{E4C553B5-710F-41DC-A420-63806CB6C573}" destId="{CAEE3096-865A-4D0D-B442-2E12504E85AC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EAC498E1-F2EB-4685-8EA3-B962B6BB23DE}" type="presOf" srcId="{EDAE04B6-2578-4BBC-97A2-03CB863888F5}" destId="{4A15E4BE-E74F-4DE9-9952-30ADCC719BFC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FEDE7E1F-D2FD-499A-AD22-E0BA7232CB80}" type="presOf" srcId="{7DD4CF3E-838C-4DFB-BD82-87C9A4D47A2C}" destId="{DAD076D8-B5B2-4F14-A971-8A145DEFB796}" srcOrd="0" destOrd="0" presId="urn:microsoft.com/office/officeart/2005/8/layout/hChevron3"/>
    <dgm:cxn modelId="{74211E3E-91B8-4262-B8D2-CB472C487502}" type="presOf" srcId="{E0950A33-9B84-46DC-81E4-E255C349D065}" destId="{B31EF469-E4CD-45F8-B99F-28630F1652F4}" srcOrd="0" destOrd="0" presId="urn:microsoft.com/office/officeart/2005/8/layout/hChevron3"/>
    <dgm:cxn modelId="{505E4DEA-E905-4BB6-82EE-871D0279BB52}" type="presParOf" srcId="{E395DCA8-5AA7-46D9-A8ED-8A70CCD9D5E8}" destId="{CAEE3096-865A-4D0D-B442-2E12504E85AC}" srcOrd="0" destOrd="0" presId="urn:microsoft.com/office/officeart/2005/8/layout/hChevron3"/>
    <dgm:cxn modelId="{F6112AAE-99DB-4C9A-941D-5F7B4CDC2B7A}" type="presParOf" srcId="{E395DCA8-5AA7-46D9-A8ED-8A70CCD9D5E8}" destId="{93BBF5ED-0E4C-4082-96C0-577273CEA38F}" srcOrd="1" destOrd="0" presId="urn:microsoft.com/office/officeart/2005/8/layout/hChevron3"/>
    <dgm:cxn modelId="{1A349B1B-877D-40AF-8A80-CAE52A29710E}" type="presParOf" srcId="{E395DCA8-5AA7-46D9-A8ED-8A70CCD9D5E8}" destId="{B31EF469-E4CD-45F8-B99F-28630F1652F4}" srcOrd="2" destOrd="0" presId="urn:microsoft.com/office/officeart/2005/8/layout/hChevron3"/>
    <dgm:cxn modelId="{89FFE0A6-E189-4F3A-8390-C46812A51226}" type="presParOf" srcId="{E395DCA8-5AA7-46D9-A8ED-8A70CCD9D5E8}" destId="{E387DEE0-1C59-49A0-8EB4-4FCEA9659C0B}" srcOrd="3" destOrd="0" presId="urn:microsoft.com/office/officeart/2005/8/layout/hChevron3"/>
    <dgm:cxn modelId="{472473FF-1335-433D-A9C4-886F29E0A6A8}" type="presParOf" srcId="{E395DCA8-5AA7-46D9-A8ED-8A70CCD9D5E8}" destId="{DAD076D8-B5B2-4F14-A971-8A145DEFB796}" srcOrd="4" destOrd="0" presId="urn:microsoft.com/office/officeart/2005/8/layout/hChevron3"/>
    <dgm:cxn modelId="{91DB6E79-F62F-4C71-A995-6AE33C75F41D}" type="presParOf" srcId="{E395DCA8-5AA7-46D9-A8ED-8A70CCD9D5E8}" destId="{088D4370-0F1A-48E3-88DC-61C3DD32F7C8}" srcOrd="5" destOrd="0" presId="urn:microsoft.com/office/officeart/2005/8/layout/hChevron3"/>
    <dgm:cxn modelId="{321010B1-87D1-423A-802A-BE87ECFCC5E6}" type="presParOf" srcId="{E395DCA8-5AA7-46D9-A8ED-8A70CCD9D5E8}" destId="{99AB898A-67E4-4914-8B95-9B568E3D671F}" srcOrd="6" destOrd="0" presId="urn:microsoft.com/office/officeart/2005/8/layout/hChevron3"/>
    <dgm:cxn modelId="{42A210E1-8E46-483A-B756-5356FC0EA562}" type="presParOf" srcId="{E395DCA8-5AA7-46D9-A8ED-8A70CCD9D5E8}" destId="{B5E69579-5180-4555-AB7E-DE0D73673802}" srcOrd="7" destOrd="0" presId="urn:microsoft.com/office/officeart/2005/8/layout/hChevron3"/>
    <dgm:cxn modelId="{D5146CE9-F5D1-4210-B2FC-B0967B5199A4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10DFE-3A82-407F-A413-941140D60BF4}" type="presOf" srcId="{E4C553B5-710F-41DC-A420-63806CB6C573}" destId="{CAEE3096-865A-4D0D-B442-2E12504E85AC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46C6D6C8-26E3-484B-846B-BE766E95784F}" type="presOf" srcId="{EDAE04B6-2578-4BBC-97A2-03CB863888F5}" destId="{4A15E4BE-E74F-4DE9-9952-30ADCC719BFC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575FDD10-BD6F-45E1-8B22-236A1DC5A36D}" type="presOf" srcId="{00C1FB7B-4CA8-4704-A487-47E4B565AD61}" destId="{E395DCA8-5AA7-46D9-A8ED-8A70CCD9D5E8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30A14B85-F204-4817-A769-F55BB7CE38D3}" type="presOf" srcId="{7DD4CF3E-838C-4DFB-BD82-87C9A4D47A2C}" destId="{DAD076D8-B5B2-4F14-A971-8A145DEFB796}" srcOrd="0" destOrd="0" presId="urn:microsoft.com/office/officeart/2005/8/layout/hChevron3"/>
    <dgm:cxn modelId="{B59C4CC4-5564-46F2-980D-CC8EDC41559D}" type="presOf" srcId="{E0950A33-9B84-46DC-81E4-E255C349D065}" destId="{B31EF469-E4CD-45F8-B99F-28630F1652F4}" srcOrd="0" destOrd="0" presId="urn:microsoft.com/office/officeart/2005/8/layout/hChevron3"/>
    <dgm:cxn modelId="{EA0A791B-BDAB-4B13-9E93-5897AEE1FC9D}" type="presOf" srcId="{56A3CA51-13FE-43DD-A83D-96107915852A}" destId="{99AB898A-67E4-4914-8B95-9B568E3D671F}" srcOrd="0" destOrd="0" presId="urn:microsoft.com/office/officeart/2005/8/layout/hChevron3"/>
    <dgm:cxn modelId="{0F090B22-4C2B-4F3B-BCB3-D8FB2CD76880}" type="presParOf" srcId="{E395DCA8-5AA7-46D9-A8ED-8A70CCD9D5E8}" destId="{CAEE3096-865A-4D0D-B442-2E12504E85AC}" srcOrd="0" destOrd="0" presId="urn:microsoft.com/office/officeart/2005/8/layout/hChevron3"/>
    <dgm:cxn modelId="{9AB7B41A-62C9-46E5-8B5D-FFEB5AD0BF7E}" type="presParOf" srcId="{E395DCA8-5AA7-46D9-A8ED-8A70CCD9D5E8}" destId="{93BBF5ED-0E4C-4082-96C0-577273CEA38F}" srcOrd="1" destOrd="0" presId="urn:microsoft.com/office/officeart/2005/8/layout/hChevron3"/>
    <dgm:cxn modelId="{0F769ACD-CF26-4D5B-9D02-286F880F8582}" type="presParOf" srcId="{E395DCA8-5AA7-46D9-A8ED-8A70CCD9D5E8}" destId="{B31EF469-E4CD-45F8-B99F-28630F1652F4}" srcOrd="2" destOrd="0" presId="urn:microsoft.com/office/officeart/2005/8/layout/hChevron3"/>
    <dgm:cxn modelId="{6F9C3327-C1ED-47DC-B09E-A9DFDD2288D0}" type="presParOf" srcId="{E395DCA8-5AA7-46D9-A8ED-8A70CCD9D5E8}" destId="{E387DEE0-1C59-49A0-8EB4-4FCEA9659C0B}" srcOrd="3" destOrd="0" presId="urn:microsoft.com/office/officeart/2005/8/layout/hChevron3"/>
    <dgm:cxn modelId="{1044FB39-2963-4CBC-8590-63D382441E5E}" type="presParOf" srcId="{E395DCA8-5AA7-46D9-A8ED-8A70CCD9D5E8}" destId="{DAD076D8-B5B2-4F14-A971-8A145DEFB796}" srcOrd="4" destOrd="0" presId="urn:microsoft.com/office/officeart/2005/8/layout/hChevron3"/>
    <dgm:cxn modelId="{93ECBCFA-EF17-49ED-BF70-81D7BAC2A05F}" type="presParOf" srcId="{E395DCA8-5AA7-46D9-A8ED-8A70CCD9D5E8}" destId="{088D4370-0F1A-48E3-88DC-61C3DD32F7C8}" srcOrd="5" destOrd="0" presId="urn:microsoft.com/office/officeart/2005/8/layout/hChevron3"/>
    <dgm:cxn modelId="{28DA70E7-D0EF-4C29-810E-EEA10E5C2BBC}" type="presParOf" srcId="{E395DCA8-5AA7-46D9-A8ED-8A70CCD9D5E8}" destId="{99AB898A-67E4-4914-8B95-9B568E3D671F}" srcOrd="6" destOrd="0" presId="urn:microsoft.com/office/officeart/2005/8/layout/hChevron3"/>
    <dgm:cxn modelId="{68CE3CE4-76C3-4408-8AFF-A3D24C420DC4}" type="presParOf" srcId="{E395DCA8-5AA7-46D9-A8ED-8A70CCD9D5E8}" destId="{B5E69579-5180-4555-AB7E-DE0D73673802}" srcOrd="7" destOrd="0" presId="urn:microsoft.com/office/officeart/2005/8/layout/hChevron3"/>
    <dgm:cxn modelId="{17987E87-9EC5-4107-B3FE-C5594B8BB9D5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6852B-F075-42AA-BA1F-658C5385091E}" type="presOf" srcId="{00C1FB7B-4CA8-4704-A487-47E4B565AD61}" destId="{E395DCA8-5AA7-46D9-A8ED-8A70CCD9D5E8}" srcOrd="0" destOrd="0" presId="urn:microsoft.com/office/officeart/2005/8/layout/hChevron3"/>
    <dgm:cxn modelId="{AF11E275-37A8-47C4-B91A-4BEE025A9441}" type="presOf" srcId="{7DD4CF3E-838C-4DFB-BD82-87C9A4D47A2C}" destId="{DAD076D8-B5B2-4F14-A971-8A145DEFB796}" srcOrd="0" destOrd="0" presId="urn:microsoft.com/office/officeart/2005/8/layout/hChevron3"/>
    <dgm:cxn modelId="{9C45203A-4EB6-4D38-B472-D1BD1E29A128}" type="presOf" srcId="{E4C553B5-710F-41DC-A420-63806CB6C573}" destId="{CAEE3096-865A-4D0D-B442-2E12504E85AC}" srcOrd="0" destOrd="0" presId="urn:microsoft.com/office/officeart/2005/8/layout/hChevron3"/>
    <dgm:cxn modelId="{B0AD878A-5105-469A-BC6B-E4A4C41E6DF1}" type="presOf" srcId="{56A3CA51-13FE-43DD-A83D-96107915852A}" destId="{99AB898A-67E4-4914-8B95-9B568E3D671F}" srcOrd="0" destOrd="0" presId="urn:microsoft.com/office/officeart/2005/8/layout/hChevron3"/>
    <dgm:cxn modelId="{694E85AC-E666-4F30-BCBE-75D3E2557A99}" type="presOf" srcId="{E0950A33-9B84-46DC-81E4-E255C349D065}" destId="{B31EF469-E4CD-45F8-B99F-28630F1652F4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A04997FF-3B9C-4466-961D-8863B65D1A8E}" type="presOf" srcId="{EDAE04B6-2578-4BBC-97A2-03CB863888F5}" destId="{4A15E4BE-E74F-4DE9-9952-30ADCC719BFC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A3D229B4-B86B-4FE5-B273-BCBEC15A44F4}" type="presParOf" srcId="{E395DCA8-5AA7-46D9-A8ED-8A70CCD9D5E8}" destId="{CAEE3096-865A-4D0D-B442-2E12504E85AC}" srcOrd="0" destOrd="0" presId="urn:microsoft.com/office/officeart/2005/8/layout/hChevron3"/>
    <dgm:cxn modelId="{700616EC-FF40-4D6C-8B09-868ACA364692}" type="presParOf" srcId="{E395DCA8-5AA7-46D9-A8ED-8A70CCD9D5E8}" destId="{93BBF5ED-0E4C-4082-96C0-577273CEA38F}" srcOrd="1" destOrd="0" presId="urn:microsoft.com/office/officeart/2005/8/layout/hChevron3"/>
    <dgm:cxn modelId="{F8967294-EBD3-4B69-8208-6E0B56206E4D}" type="presParOf" srcId="{E395DCA8-5AA7-46D9-A8ED-8A70CCD9D5E8}" destId="{B31EF469-E4CD-45F8-B99F-28630F1652F4}" srcOrd="2" destOrd="0" presId="urn:microsoft.com/office/officeart/2005/8/layout/hChevron3"/>
    <dgm:cxn modelId="{4A05130E-B478-4BE6-9333-ED0BB55BEB1F}" type="presParOf" srcId="{E395DCA8-5AA7-46D9-A8ED-8A70CCD9D5E8}" destId="{E387DEE0-1C59-49A0-8EB4-4FCEA9659C0B}" srcOrd="3" destOrd="0" presId="urn:microsoft.com/office/officeart/2005/8/layout/hChevron3"/>
    <dgm:cxn modelId="{307ACA16-D066-474F-BDD5-C8161F100B30}" type="presParOf" srcId="{E395DCA8-5AA7-46D9-A8ED-8A70CCD9D5E8}" destId="{DAD076D8-B5B2-4F14-A971-8A145DEFB796}" srcOrd="4" destOrd="0" presId="urn:microsoft.com/office/officeart/2005/8/layout/hChevron3"/>
    <dgm:cxn modelId="{1C8D2057-6638-47AB-B7FD-8E204F86646E}" type="presParOf" srcId="{E395DCA8-5AA7-46D9-A8ED-8A70CCD9D5E8}" destId="{088D4370-0F1A-48E3-88DC-61C3DD32F7C8}" srcOrd="5" destOrd="0" presId="urn:microsoft.com/office/officeart/2005/8/layout/hChevron3"/>
    <dgm:cxn modelId="{BA426047-2855-46F3-932E-E0BDE6B79543}" type="presParOf" srcId="{E395DCA8-5AA7-46D9-A8ED-8A70CCD9D5E8}" destId="{99AB898A-67E4-4914-8B95-9B568E3D671F}" srcOrd="6" destOrd="0" presId="urn:microsoft.com/office/officeart/2005/8/layout/hChevron3"/>
    <dgm:cxn modelId="{AA7037F6-0491-4512-97F9-CED045C1CB4C}" type="presParOf" srcId="{E395DCA8-5AA7-46D9-A8ED-8A70CCD9D5E8}" destId="{B5E69579-5180-4555-AB7E-DE0D73673802}" srcOrd="7" destOrd="0" presId="urn:microsoft.com/office/officeart/2005/8/layout/hChevron3"/>
    <dgm:cxn modelId="{1E12A381-3016-4CE9-8000-A3B82CBC8AB9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8B162-55F7-4AEC-9A0B-0881E1334D5E}" type="presOf" srcId="{E0950A33-9B84-46DC-81E4-E255C349D065}" destId="{B31EF469-E4CD-45F8-B99F-28630F1652F4}" srcOrd="0" destOrd="0" presId="urn:microsoft.com/office/officeart/2005/8/layout/hChevron3"/>
    <dgm:cxn modelId="{AAAE4F60-E9FD-4BA0-9C89-1184FB296986}" type="presOf" srcId="{E4C553B5-710F-41DC-A420-63806CB6C573}" destId="{CAEE3096-865A-4D0D-B442-2E12504E85AC}" srcOrd="0" destOrd="0" presId="urn:microsoft.com/office/officeart/2005/8/layout/hChevron3"/>
    <dgm:cxn modelId="{E8D16268-0F82-4ECF-A4D0-7B3412B9BF48}" type="presOf" srcId="{00C1FB7B-4CA8-4704-A487-47E4B565AD61}" destId="{E395DCA8-5AA7-46D9-A8ED-8A70CCD9D5E8}" srcOrd="0" destOrd="0" presId="urn:microsoft.com/office/officeart/2005/8/layout/hChevron3"/>
    <dgm:cxn modelId="{41AF55E8-FAED-4385-B46D-20A5B0FD9675}" type="presOf" srcId="{56A3CA51-13FE-43DD-A83D-96107915852A}" destId="{99AB898A-67E4-4914-8B95-9B568E3D671F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379A6BF9-B01B-465C-A351-15F9561E4044}" type="presOf" srcId="{EDAE04B6-2578-4BBC-97A2-03CB863888F5}" destId="{4A15E4BE-E74F-4DE9-9952-30ADCC719BFC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529CF75D-DE01-4489-96CC-53C4233BC908}" type="presOf" srcId="{7DD4CF3E-838C-4DFB-BD82-87C9A4D47A2C}" destId="{DAD076D8-B5B2-4F14-A971-8A145DEFB796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B761F4BC-AC0D-4696-824A-379CB3E0F690}" type="presParOf" srcId="{E395DCA8-5AA7-46D9-A8ED-8A70CCD9D5E8}" destId="{CAEE3096-865A-4D0D-B442-2E12504E85AC}" srcOrd="0" destOrd="0" presId="urn:microsoft.com/office/officeart/2005/8/layout/hChevron3"/>
    <dgm:cxn modelId="{D5572C3F-73C0-46ED-A05E-7D2C69145D90}" type="presParOf" srcId="{E395DCA8-5AA7-46D9-A8ED-8A70CCD9D5E8}" destId="{93BBF5ED-0E4C-4082-96C0-577273CEA38F}" srcOrd="1" destOrd="0" presId="urn:microsoft.com/office/officeart/2005/8/layout/hChevron3"/>
    <dgm:cxn modelId="{4540F4E0-0B92-4ADC-B5F9-E43930580533}" type="presParOf" srcId="{E395DCA8-5AA7-46D9-A8ED-8A70CCD9D5E8}" destId="{B31EF469-E4CD-45F8-B99F-28630F1652F4}" srcOrd="2" destOrd="0" presId="urn:microsoft.com/office/officeart/2005/8/layout/hChevron3"/>
    <dgm:cxn modelId="{C7BE31E8-F7FF-4D34-BAA9-55946083B47A}" type="presParOf" srcId="{E395DCA8-5AA7-46D9-A8ED-8A70CCD9D5E8}" destId="{E387DEE0-1C59-49A0-8EB4-4FCEA9659C0B}" srcOrd="3" destOrd="0" presId="urn:microsoft.com/office/officeart/2005/8/layout/hChevron3"/>
    <dgm:cxn modelId="{439D1513-7652-481C-BCE7-B3E80E571950}" type="presParOf" srcId="{E395DCA8-5AA7-46D9-A8ED-8A70CCD9D5E8}" destId="{DAD076D8-B5B2-4F14-A971-8A145DEFB796}" srcOrd="4" destOrd="0" presId="urn:microsoft.com/office/officeart/2005/8/layout/hChevron3"/>
    <dgm:cxn modelId="{785ADFB6-E785-43E3-854F-21094137D0D3}" type="presParOf" srcId="{E395DCA8-5AA7-46D9-A8ED-8A70CCD9D5E8}" destId="{088D4370-0F1A-48E3-88DC-61C3DD32F7C8}" srcOrd="5" destOrd="0" presId="urn:microsoft.com/office/officeart/2005/8/layout/hChevron3"/>
    <dgm:cxn modelId="{D6465C29-EF7E-4681-A14C-32F4F45F254B}" type="presParOf" srcId="{E395DCA8-5AA7-46D9-A8ED-8A70CCD9D5E8}" destId="{99AB898A-67E4-4914-8B95-9B568E3D671F}" srcOrd="6" destOrd="0" presId="urn:microsoft.com/office/officeart/2005/8/layout/hChevron3"/>
    <dgm:cxn modelId="{F8172022-94DB-4A32-BFE8-4587AC33C124}" type="presParOf" srcId="{E395DCA8-5AA7-46D9-A8ED-8A70CCD9D5E8}" destId="{B5E69579-5180-4555-AB7E-DE0D73673802}" srcOrd="7" destOrd="0" presId="urn:microsoft.com/office/officeart/2005/8/layout/hChevron3"/>
    <dgm:cxn modelId="{9744D49D-50A1-414D-B19A-7B2A11D414EB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387C4-FFB0-4B7C-AE47-259B7BE4F4C1}" type="presOf" srcId="{00C1FB7B-4CA8-4704-A487-47E4B565AD61}" destId="{E395DCA8-5AA7-46D9-A8ED-8A70CCD9D5E8}" srcOrd="0" destOrd="0" presId="urn:microsoft.com/office/officeart/2005/8/layout/hChevron3"/>
    <dgm:cxn modelId="{A4D6ED4D-29FD-4B7C-B79D-E738DB16EE47}" type="presOf" srcId="{E4C553B5-710F-41DC-A420-63806CB6C573}" destId="{CAEE3096-865A-4D0D-B442-2E12504E85AC}" srcOrd="0" destOrd="0" presId="urn:microsoft.com/office/officeart/2005/8/layout/hChevron3"/>
    <dgm:cxn modelId="{1C4D0DFE-DF6E-41B2-9C16-782BCA35904D}" type="presOf" srcId="{56A3CA51-13FE-43DD-A83D-96107915852A}" destId="{99AB898A-67E4-4914-8B95-9B568E3D671F}" srcOrd="0" destOrd="0" presId="urn:microsoft.com/office/officeart/2005/8/layout/hChevron3"/>
    <dgm:cxn modelId="{9E20E464-BA09-477E-9017-8D4112102BD7}" type="presOf" srcId="{7DD4CF3E-838C-4DFB-BD82-87C9A4D47A2C}" destId="{DAD076D8-B5B2-4F14-A971-8A145DEFB796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4E89E054-8948-4BB9-86F6-D569C08AADA6}" type="presOf" srcId="{EDAE04B6-2578-4BBC-97A2-03CB863888F5}" destId="{4A15E4BE-E74F-4DE9-9952-30ADCC719BFC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35C73D57-305E-4F2C-8F0F-A914B308D240}" type="presOf" srcId="{E0950A33-9B84-46DC-81E4-E255C349D065}" destId="{B31EF469-E4CD-45F8-B99F-28630F1652F4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0198CB1E-CF45-412F-826D-721A3CF7D0B6}" type="presParOf" srcId="{E395DCA8-5AA7-46D9-A8ED-8A70CCD9D5E8}" destId="{CAEE3096-865A-4D0D-B442-2E12504E85AC}" srcOrd="0" destOrd="0" presId="urn:microsoft.com/office/officeart/2005/8/layout/hChevron3"/>
    <dgm:cxn modelId="{4F630948-6169-4D87-80FE-975FA976869C}" type="presParOf" srcId="{E395DCA8-5AA7-46D9-A8ED-8A70CCD9D5E8}" destId="{93BBF5ED-0E4C-4082-96C0-577273CEA38F}" srcOrd="1" destOrd="0" presId="urn:microsoft.com/office/officeart/2005/8/layout/hChevron3"/>
    <dgm:cxn modelId="{C07A2166-59E2-4C17-B22B-C0CC486F1812}" type="presParOf" srcId="{E395DCA8-5AA7-46D9-A8ED-8A70CCD9D5E8}" destId="{B31EF469-E4CD-45F8-B99F-28630F1652F4}" srcOrd="2" destOrd="0" presId="urn:microsoft.com/office/officeart/2005/8/layout/hChevron3"/>
    <dgm:cxn modelId="{AFBB5264-EC27-4544-8CE7-27C2DDDD88D8}" type="presParOf" srcId="{E395DCA8-5AA7-46D9-A8ED-8A70CCD9D5E8}" destId="{E387DEE0-1C59-49A0-8EB4-4FCEA9659C0B}" srcOrd="3" destOrd="0" presId="urn:microsoft.com/office/officeart/2005/8/layout/hChevron3"/>
    <dgm:cxn modelId="{B5CECB47-7A8E-4251-BFF6-39DB9019A2A7}" type="presParOf" srcId="{E395DCA8-5AA7-46D9-A8ED-8A70CCD9D5E8}" destId="{DAD076D8-B5B2-4F14-A971-8A145DEFB796}" srcOrd="4" destOrd="0" presId="urn:microsoft.com/office/officeart/2005/8/layout/hChevron3"/>
    <dgm:cxn modelId="{5349D4A9-3503-4367-901E-4DFB42546A56}" type="presParOf" srcId="{E395DCA8-5AA7-46D9-A8ED-8A70CCD9D5E8}" destId="{088D4370-0F1A-48E3-88DC-61C3DD32F7C8}" srcOrd="5" destOrd="0" presId="urn:microsoft.com/office/officeart/2005/8/layout/hChevron3"/>
    <dgm:cxn modelId="{6A5781E0-42B5-4416-86F2-228E9F4CDB3D}" type="presParOf" srcId="{E395DCA8-5AA7-46D9-A8ED-8A70CCD9D5E8}" destId="{99AB898A-67E4-4914-8B95-9B568E3D671F}" srcOrd="6" destOrd="0" presId="urn:microsoft.com/office/officeart/2005/8/layout/hChevron3"/>
    <dgm:cxn modelId="{80B84F08-4CA5-4726-846C-D74EF2AE6C5F}" type="presParOf" srcId="{E395DCA8-5AA7-46D9-A8ED-8A70CCD9D5E8}" destId="{B5E69579-5180-4555-AB7E-DE0D73673802}" srcOrd="7" destOrd="0" presId="urn:microsoft.com/office/officeart/2005/8/layout/hChevron3"/>
    <dgm:cxn modelId="{C57D6E0F-4BDE-46FF-AEA9-4790A81B2A9F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376DE-43E4-4DA0-A769-1907F54E2575}" type="presOf" srcId="{7DD4CF3E-838C-4DFB-BD82-87C9A4D47A2C}" destId="{DAD076D8-B5B2-4F14-A971-8A145DEFB796}" srcOrd="0" destOrd="0" presId="urn:microsoft.com/office/officeart/2005/8/layout/hChevron3"/>
    <dgm:cxn modelId="{E6849167-B3CB-4ED9-87CF-1E4EE55D0EFC}" type="presOf" srcId="{EDAE04B6-2578-4BBC-97A2-03CB863888F5}" destId="{4A15E4BE-E74F-4DE9-9952-30ADCC719BFC}" srcOrd="0" destOrd="0" presId="urn:microsoft.com/office/officeart/2005/8/layout/hChevron3"/>
    <dgm:cxn modelId="{3224A271-0161-47B5-ADC8-92D88F5771DF}" type="presOf" srcId="{E4C553B5-710F-41DC-A420-63806CB6C573}" destId="{CAEE3096-865A-4D0D-B442-2E12504E85AC}" srcOrd="0" destOrd="0" presId="urn:microsoft.com/office/officeart/2005/8/layout/hChevron3"/>
    <dgm:cxn modelId="{348CC057-F760-4C64-B0D9-BFB32AE993B6}" type="presOf" srcId="{00C1FB7B-4CA8-4704-A487-47E4B565AD61}" destId="{E395DCA8-5AA7-46D9-A8ED-8A70CCD9D5E8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3D2E00CB-0428-4312-997A-5EE3CC83379D}" type="presOf" srcId="{56A3CA51-13FE-43DD-A83D-96107915852A}" destId="{99AB898A-67E4-4914-8B95-9B568E3D671F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F9C13244-C30E-4B8C-BE21-14D21275DF02}" type="presOf" srcId="{E0950A33-9B84-46DC-81E4-E255C349D065}" destId="{B31EF469-E4CD-45F8-B99F-28630F1652F4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23F60981-0EE5-4E19-A7A3-9B0712964E28}" type="presParOf" srcId="{E395DCA8-5AA7-46D9-A8ED-8A70CCD9D5E8}" destId="{CAEE3096-865A-4D0D-B442-2E12504E85AC}" srcOrd="0" destOrd="0" presId="urn:microsoft.com/office/officeart/2005/8/layout/hChevron3"/>
    <dgm:cxn modelId="{837AD9A3-419F-493D-B9EC-433339E0E777}" type="presParOf" srcId="{E395DCA8-5AA7-46D9-A8ED-8A70CCD9D5E8}" destId="{93BBF5ED-0E4C-4082-96C0-577273CEA38F}" srcOrd="1" destOrd="0" presId="urn:microsoft.com/office/officeart/2005/8/layout/hChevron3"/>
    <dgm:cxn modelId="{6BD7D69F-126F-4B72-836D-8ED2D1BE16F8}" type="presParOf" srcId="{E395DCA8-5AA7-46D9-A8ED-8A70CCD9D5E8}" destId="{B31EF469-E4CD-45F8-B99F-28630F1652F4}" srcOrd="2" destOrd="0" presId="urn:microsoft.com/office/officeart/2005/8/layout/hChevron3"/>
    <dgm:cxn modelId="{093A5892-7921-465F-9A41-BB020CA18F41}" type="presParOf" srcId="{E395DCA8-5AA7-46D9-A8ED-8A70CCD9D5E8}" destId="{E387DEE0-1C59-49A0-8EB4-4FCEA9659C0B}" srcOrd="3" destOrd="0" presId="urn:microsoft.com/office/officeart/2005/8/layout/hChevron3"/>
    <dgm:cxn modelId="{199B94F1-02AA-43E2-B582-6697C2FBFB16}" type="presParOf" srcId="{E395DCA8-5AA7-46D9-A8ED-8A70CCD9D5E8}" destId="{DAD076D8-B5B2-4F14-A971-8A145DEFB796}" srcOrd="4" destOrd="0" presId="urn:microsoft.com/office/officeart/2005/8/layout/hChevron3"/>
    <dgm:cxn modelId="{A85B7BA7-85D2-45A2-AC94-D77D8A8B05A3}" type="presParOf" srcId="{E395DCA8-5AA7-46D9-A8ED-8A70CCD9D5E8}" destId="{088D4370-0F1A-48E3-88DC-61C3DD32F7C8}" srcOrd="5" destOrd="0" presId="urn:microsoft.com/office/officeart/2005/8/layout/hChevron3"/>
    <dgm:cxn modelId="{36955897-BC9C-4B86-B492-FE3EE0DE6D7F}" type="presParOf" srcId="{E395DCA8-5AA7-46D9-A8ED-8A70CCD9D5E8}" destId="{99AB898A-67E4-4914-8B95-9B568E3D671F}" srcOrd="6" destOrd="0" presId="urn:microsoft.com/office/officeart/2005/8/layout/hChevron3"/>
    <dgm:cxn modelId="{D4FAF29A-099D-4598-8438-2ECE0DE44865}" type="presParOf" srcId="{E395DCA8-5AA7-46D9-A8ED-8A70CCD9D5E8}" destId="{B5E69579-5180-4555-AB7E-DE0D73673802}" srcOrd="7" destOrd="0" presId="urn:microsoft.com/office/officeart/2005/8/layout/hChevron3"/>
    <dgm:cxn modelId="{D1FA97F0-36E7-4707-98E3-E71E46CEB57A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1A362-C113-48D5-9B3B-75A88741F27E}" type="presOf" srcId="{EDAE04B6-2578-4BBC-97A2-03CB863888F5}" destId="{4A15E4BE-E74F-4DE9-9952-30ADCC719BFC}" srcOrd="0" destOrd="0" presId="urn:microsoft.com/office/officeart/2005/8/layout/hChevron3"/>
    <dgm:cxn modelId="{A82A5F0F-DF54-47EE-86E1-B205D9DDA648}" type="presOf" srcId="{56A3CA51-13FE-43DD-A83D-96107915852A}" destId="{99AB898A-67E4-4914-8B95-9B568E3D671F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CC5BB4C9-E292-4865-BF2F-27F6BBCEA8CE}" type="presOf" srcId="{00C1FB7B-4CA8-4704-A487-47E4B565AD61}" destId="{E395DCA8-5AA7-46D9-A8ED-8A70CCD9D5E8}" srcOrd="0" destOrd="0" presId="urn:microsoft.com/office/officeart/2005/8/layout/hChevron3"/>
    <dgm:cxn modelId="{51823332-75B8-4451-8E7E-344F457CBBE0}" type="presOf" srcId="{E4C553B5-710F-41DC-A420-63806CB6C573}" destId="{CAEE3096-865A-4D0D-B442-2E12504E85AC}" srcOrd="0" destOrd="0" presId="urn:microsoft.com/office/officeart/2005/8/layout/hChevron3"/>
    <dgm:cxn modelId="{6FE4F472-CF0E-4B36-B012-EAB49121027F}" type="presOf" srcId="{7DD4CF3E-838C-4DFB-BD82-87C9A4D47A2C}" destId="{DAD076D8-B5B2-4F14-A971-8A145DEFB796}" srcOrd="0" destOrd="0" presId="urn:microsoft.com/office/officeart/2005/8/layout/hChevron3"/>
    <dgm:cxn modelId="{6CF56C34-666F-478A-BDD4-7306921D44C6}" type="presOf" srcId="{E0950A33-9B84-46DC-81E4-E255C349D065}" destId="{B31EF469-E4CD-45F8-B99F-28630F1652F4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8B97B645-4700-493F-87A7-64AB6CDA3433}" type="presParOf" srcId="{E395DCA8-5AA7-46D9-A8ED-8A70CCD9D5E8}" destId="{CAEE3096-865A-4D0D-B442-2E12504E85AC}" srcOrd="0" destOrd="0" presId="urn:microsoft.com/office/officeart/2005/8/layout/hChevron3"/>
    <dgm:cxn modelId="{81DE014B-3A97-4DE4-A0FD-D37D21F2447D}" type="presParOf" srcId="{E395DCA8-5AA7-46D9-A8ED-8A70CCD9D5E8}" destId="{93BBF5ED-0E4C-4082-96C0-577273CEA38F}" srcOrd="1" destOrd="0" presId="urn:microsoft.com/office/officeart/2005/8/layout/hChevron3"/>
    <dgm:cxn modelId="{7163CA30-0E8F-4A0E-8AFB-12E0B2CF6950}" type="presParOf" srcId="{E395DCA8-5AA7-46D9-A8ED-8A70CCD9D5E8}" destId="{B31EF469-E4CD-45F8-B99F-28630F1652F4}" srcOrd="2" destOrd="0" presId="urn:microsoft.com/office/officeart/2005/8/layout/hChevron3"/>
    <dgm:cxn modelId="{134974DF-7B20-4EB5-AD58-B3341F0C8BDD}" type="presParOf" srcId="{E395DCA8-5AA7-46D9-A8ED-8A70CCD9D5E8}" destId="{E387DEE0-1C59-49A0-8EB4-4FCEA9659C0B}" srcOrd="3" destOrd="0" presId="urn:microsoft.com/office/officeart/2005/8/layout/hChevron3"/>
    <dgm:cxn modelId="{2258C250-CF6C-40E5-8046-A79AC7DF7C43}" type="presParOf" srcId="{E395DCA8-5AA7-46D9-A8ED-8A70CCD9D5E8}" destId="{DAD076D8-B5B2-4F14-A971-8A145DEFB796}" srcOrd="4" destOrd="0" presId="urn:microsoft.com/office/officeart/2005/8/layout/hChevron3"/>
    <dgm:cxn modelId="{3EE85080-D9CF-4523-8181-217AD028F59F}" type="presParOf" srcId="{E395DCA8-5AA7-46D9-A8ED-8A70CCD9D5E8}" destId="{088D4370-0F1A-48E3-88DC-61C3DD32F7C8}" srcOrd="5" destOrd="0" presId="urn:microsoft.com/office/officeart/2005/8/layout/hChevron3"/>
    <dgm:cxn modelId="{5E3D9387-4056-4657-A895-B3C569B5B8A0}" type="presParOf" srcId="{E395DCA8-5AA7-46D9-A8ED-8A70CCD9D5E8}" destId="{99AB898A-67E4-4914-8B95-9B568E3D671F}" srcOrd="6" destOrd="0" presId="urn:microsoft.com/office/officeart/2005/8/layout/hChevron3"/>
    <dgm:cxn modelId="{86DE31E6-C5E2-495D-8EE5-97D271AB179A}" type="presParOf" srcId="{E395DCA8-5AA7-46D9-A8ED-8A70CCD9D5E8}" destId="{B5E69579-5180-4555-AB7E-DE0D73673802}" srcOrd="7" destOrd="0" presId="urn:microsoft.com/office/officeart/2005/8/layout/hChevron3"/>
    <dgm:cxn modelId="{22616BE5-89B3-41EF-9478-8F74249DFC68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14E1064E-74AA-4786-B467-E3A8230C827D}" type="presOf" srcId="{00C1FB7B-4CA8-4704-A487-47E4B565AD61}" destId="{E395DCA8-5AA7-46D9-A8ED-8A70CCD9D5E8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939975E6-0A5B-4092-A97D-570E12F530F4}" type="presOf" srcId="{56A3CA51-13FE-43DD-A83D-96107915852A}" destId="{99AB898A-67E4-4914-8B95-9B568E3D671F}" srcOrd="0" destOrd="0" presId="urn:microsoft.com/office/officeart/2005/8/layout/hChevron3"/>
    <dgm:cxn modelId="{035D7DC9-5CF7-4A33-8B9E-5C63122AC538}" type="presOf" srcId="{7DD4CF3E-838C-4DFB-BD82-87C9A4D47A2C}" destId="{DAD076D8-B5B2-4F14-A971-8A145DEFB796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0A1AED87-5E06-4303-946B-AA2712F880EA}" type="presOf" srcId="{E0950A33-9B84-46DC-81E4-E255C349D065}" destId="{B31EF469-E4CD-45F8-B99F-28630F1652F4}" srcOrd="0" destOrd="0" presId="urn:microsoft.com/office/officeart/2005/8/layout/hChevron3"/>
    <dgm:cxn modelId="{94958679-596E-42A5-B4D5-D54F93E17DBB}" type="presOf" srcId="{E4C553B5-710F-41DC-A420-63806CB6C573}" destId="{CAEE3096-865A-4D0D-B442-2E12504E85AC}" srcOrd="0" destOrd="0" presId="urn:microsoft.com/office/officeart/2005/8/layout/hChevron3"/>
    <dgm:cxn modelId="{B9DE7642-49C0-43DF-A6CD-7995FEF48053}" type="presOf" srcId="{EDAE04B6-2578-4BBC-97A2-03CB863888F5}" destId="{4A15E4BE-E74F-4DE9-9952-30ADCC719BFC}" srcOrd="0" destOrd="0" presId="urn:microsoft.com/office/officeart/2005/8/layout/hChevron3"/>
    <dgm:cxn modelId="{A6135286-D5FB-4B35-A8A7-A0EB7355E323}" type="presParOf" srcId="{E395DCA8-5AA7-46D9-A8ED-8A70CCD9D5E8}" destId="{CAEE3096-865A-4D0D-B442-2E12504E85AC}" srcOrd="0" destOrd="0" presId="urn:microsoft.com/office/officeart/2005/8/layout/hChevron3"/>
    <dgm:cxn modelId="{E74093E1-517F-4E39-9CD7-F4BECD2C6DED}" type="presParOf" srcId="{E395DCA8-5AA7-46D9-A8ED-8A70CCD9D5E8}" destId="{93BBF5ED-0E4C-4082-96C0-577273CEA38F}" srcOrd="1" destOrd="0" presId="urn:microsoft.com/office/officeart/2005/8/layout/hChevron3"/>
    <dgm:cxn modelId="{538FC64E-7758-42FC-AF0B-DE6CD6EBDCE9}" type="presParOf" srcId="{E395DCA8-5AA7-46D9-A8ED-8A70CCD9D5E8}" destId="{B31EF469-E4CD-45F8-B99F-28630F1652F4}" srcOrd="2" destOrd="0" presId="urn:microsoft.com/office/officeart/2005/8/layout/hChevron3"/>
    <dgm:cxn modelId="{1E1109DA-57A6-48BB-9A52-164EAC6E5939}" type="presParOf" srcId="{E395DCA8-5AA7-46D9-A8ED-8A70CCD9D5E8}" destId="{E387DEE0-1C59-49A0-8EB4-4FCEA9659C0B}" srcOrd="3" destOrd="0" presId="urn:microsoft.com/office/officeart/2005/8/layout/hChevron3"/>
    <dgm:cxn modelId="{9879CF26-D851-46BD-ADDB-E952AEB36636}" type="presParOf" srcId="{E395DCA8-5AA7-46D9-A8ED-8A70CCD9D5E8}" destId="{DAD076D8-B5B2-4F14-A971-8A145DEFB796}" srcOrd="4" destOrd="0" presId="urn:microsoft.com/office/officeart/2005/8/layout/hChevron3"/>
    <dgm:cxn modelId="{C783002B-63E0-42AA-9841-EC8F8AC9E445}" type="presParOf" srcId="{E395DCA8-5AA7-46D9-A8ED-8A70CCD9D5E8}" destId="{088D4370-0F1A-48E3-88DC-61C3DD32F7C8}" srcOrd="5" destOrd="0" presId="urn:microsoft.com/office/officeart/2005/8/layout/hChevron3"/>
    <dgm:cxn modelId="{E0AA556A-AA5F-405A-B08E-2AE52B09A820}" type="presParOf" srcId="{E395DCA8-5AA7-46D9-A8ED-8A70CCD9D5E8}" destId="{99AB898A-67E4-4914-8B95-9B568E3D671F}" srcOrd="6" destOrd="0" presId="urn:microsoft.com/office/officeart/2005/8/layout/hChevron3"/>
    <dgm:cxn modelId="{32701555-0447-4F83-9FFD-077BD26EC295}" type="presParOf" srcId="{E395DCA8-5AA7-46D9-A8ED-8A70CCD9D5E8}" destId="{B5E69579-5180-4555-AB7E-DE0D73673802}" srcOrd="7" destOrd="0" presId="urn:microsoft.com/office/officeart/2005/8/layout/hChevron3"/>
    <dgm:cxn modelId="{3E1DF7A2-7722-4395-A8F5-C4E89700D8B4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9BF3E-4F21-4D04-87E8-B5E00B54B7AD}" type="presOf" srcId="{E0950A33-9B84-46DC-81E4-E255C349D065}" destId="{B31EF469-E4CD-45F8-B99F-28630F1652F4}" srcOrd="0" destOrd="0" presId="urn:microsoft.com/office/officeart/2005/8/layout/hChevron3"/>
    <dgm:cxn modelId="{54B73E7E-93A5-4FEC-ACE9-18A701D2583E}" type="presOf" srcId="{7DD4CF3E-838C-4DFB-BD82-87C9A4D47A2C}" destId="{DAD076D8-B5B2-4F14-A971-8A145DEFB796}" srcOrd="0" destOrd="0" presId="urn:microsoft.com/office/officeart/2005/8/layout/hChevron3"/>
    <dgm:cxn modelId="{9ABEED19-C154-4126-AC8F-B745DF59C06F}" type="presOf" srcId="{E4C553B5-710F-41DC-A420-63806CB6C573}" destId="{CAEE3096-865A-4D0D-B442-2E12504E85AC}" srcOrd="0" destOrd="0" presId="urn:microsoft.com/office/officeart/2005/8/layout/hChevron3"/>
    <dgm:cxn modelId="{774D7077-ECF3-4325-9C55-C9EC4839C4E0}" type="presOf" srcId="{EDAE04B6-2578-4BBC-97A2-03CB863888F5}" destId="{4A15E4BE-E74F-4DE9-9952-30ADCC719BFC}" srcOrd="0" destOrd="0" presId="urn:microsoft.com/office/officeart/2005/8/layout/hChevron3"/>
    <dgm:cxn modelId="{993D17C1-4C6A-4FE6-AB7A-DBC34408D908}" type="presOf" srcId="{56A3CA51-13FE-43DD-A83D-96107915852A}" destId="{99AB898A-67E4-4914-8B95-9B568E3D671F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FB811642-2FFE-49CC-A57D-051DDA11E359}" type="presOf" srcId="{00C1FB7B-4CA8-4704-A487-47E4B565AD61}" destId="{E395DCA8-5AA7-46D9-A8ED-8A70CCD9D5E8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7740867F-A882-4F7D-B5CC-5005943427D8}" type="presParOf" srcId="{E395DCA8-5AA7-46D9-A8ED-8A70CCD9D5E8}" destId="{CAEE3096-865A-4D0D-B442-2E12504E85AC}" srcOrd="0" destOrd="0" presId="urn:microsoft.com/office/officeart/2005/8/layout/hChevron3"/>
    <dgm:cxn modelId="{2F794E9A-A08C-47A9-B4DA-6DEBE33D6980}" type="presParOf" srcId="{E395DCA8-5AA7-46D9-A8ED-8A70CCD9D5E8}" destId="{93BBF5ED-0E4C-4082-96C0-577273CEA38F}" srcOrd="1" destOrd="0" presId="urn:microsoft.com/office/officeart/2005/8/layout/hChevron3"/>
    <dgm:cxn modelId="{8563D680-4D81-4BBA-85E8-93EB228E8A02}" type="presParOf" srcId="{E395DCA8-5AA7-46D9-A8ED-8A70CCD9D5E8}" destId="{B31EF469-E4CD-45F8-B99F-28630F1652F4}" srcOrd="2" destOrd="0" presId="urn:microsoft.com/office/officeart/2005/8/layout/hChevron3"/>
    <dgm:cxn modelId="{7CADA9FD-B489-43E9-9677-2815BD5CA6C4}" type="presParOf" srcId="{E395DCA8-5AA7-46D9-A8ED-8A70CCD9D5E8}" destId="{E387DEE0-1C59-49A0-8EB4-4FCEA9659C0B}" srcOrd="3" destOrd="0" presId="urn:microsoft.com/office/officeart/2005/8/layout/hChevron3"/>
    <dgm:cxn modelId="{7A1EE9F4-EFEA-4520-821F-42E1256F70A7}" type="presParOf" srcId="{E395DCA8-5AA7-46D9-A8ED-8A70CCD9D5E8}" destId="{DAD076D8-B5B2-4F14-A971-8A145DEFB796}" srcOrd="4" destOrd="0" presId="urn:microsoft.com/office/officeart/2005/8/layout/hChevron3"/>
    <dgm:cxn modelId="{1F50C0D0-1151-4D3E-A18E-A04E1D67ED85}" type="presParOf" srcId="{E395DCA8-5AA7-46D9-A8ED-8A70CCD9D5E8}" destId="{088D4370-0F1A-48E3-88DC-61C3DD32F7C8}" srcOrd="5" destOrd="0" presId="urn:microsoft.com/office/officeart/2005/8/layout/hChevron3"/>
    <dgm:cxn modelId="{D5349271-BD89-4C5E-AF54-B145F2380209}" type="presParOf" srcId="{E395DCA8-5AA7-46D9-A8ED-8A70CCD9D5E8}" destId="{99AB898A-67E4-4914-8B95-9B568E3D671F}" srcOrd="6" destOrd="0" presId="urn:microsoft.com/office/officeart/2005/8/layout/hChevron3"/>
    <dgm:cxn modelId="{BCFDFAB3-8719-4A3B-9B11-64AE658415BC}" type="presParOf" srcId="{E395DCA8-5AA7-46D9-A8ED-8A70CCD9D5E8}" destId="{B5E69579-5180-4555-AB7E-DE0D73673802}" srcOrd="7" destOrd="0" presId="urn:microsoft.com/office/officeart/2005/8/layout/hChevron3"/>
    <dgm:cxn modelId="{DBCF947F-F411-4C0A-B092-460995F9DA83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72C4D78A-9D18-4DB8-A1CF-12711AA4B23E}" type="presOf" srcId="{E0950A33-9B84-46DC-81E4-E255C349D065}" destId="{B31EF469-E4CD-45F8-B99F-28630F1652F4}" srcOrd="0" destOrd="0" presId="urn:microsoft.com/office/officeart/2005/8/layout/hChevron3"/>
    <dgm:cxn modelId="{8EE6DF2F-D34E-4C3D-BBCA-D65D6A48CD8C}" type="presOf" srcId="{EDAE04B6-2578-4BBC-97A2-03CB863888F5}" destId="{4A15E4BE-E74F-4DE9-9952-30ADCC719BFC}" srcOrd="0" destOrd="0" presId="urn:microsoft.com/office/officeart/2005/8/layout/hChevron3"/>
    <dgm:cxn modelId="{7309FE05-FB69-4DBA-8898-2BAAFD1E8B88}" type="presOf" srcId="{00C1FB7B-4CA8-4704-A487-47E4B565AD61}" destId="{E395DCA8-5AA7-46D9-A8ED-8A70CCD9D5E8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F42B1DF1-1600-4C0B-999E-6F6CFFA72812}" type="presOf" srcId="{56A3CA51-13FE-43DD-A83D-96107915852A}" destId="{99AB898A-67E4-4914-8B95-9B568E3D671F}" srcOrd="0" destOrd="0" presId="urn:microsoft.com/office/officeart/2005/8/layout/hChevron3"/>
    <dgm:cxn modelId="{084BC1E3-2CA0-46B6-A4B0-9A9BB37F9445}" type="presOf" srcId="{E4C553B5-710F-41DC-A420-63806CB6C573}" destId="{CAEE3096-865A-4D0D-B442-2E12504E85AC}" srcOrd="0" destOrd="0" presId="urn:microsoft.com/office/officeart/2005/8/layout/hChevron3"/>
    <dgm:cxn modelId="{59F955BC-C7D0-4A7F-8E0F-09203406E4C2}" type="presOf" srcId="{7DD4CF3E-838C-4DFB-BD82-87C9A4D47A2C}" destId="{DAD076D8-B5B2-4F14-A971-8A145DEFB796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978CB592-EDDF-4DEB-93A2-34E15133372D}" type="presParOf" srcId="{E395DCA8-5AA7-46D9-A8ED-8A70CCD9D5E8}" destId="{CAEE3096-865A-4D0D-B442-2E12504E85AC}" srcOrd="0" destOrd="0" presId="urn:microsoft.com/office/officeart/2005/8/layout/hChevron3"/>
    <dgm:cxn modelId="{692A8C7A-CF11-43CE-9B10-45AB160B7846}" type="presParOf" srcId="{E395DCA8-5AA7-46D9-A8ED-8A70CCD9D5E8}" destId="{93BBF5ED-0E4C-4082-96C0-577273CEA38F}" srcOrd="1" destOrd="0" presId="urn:microsoft.com/office/officeart/2005/8/layout/hChevron3"/>
    <dgm:cxn modelId="{65F1D60B-FC2E-46A6-ABE2-A276F26DA063}" type="presParOf" srcId="{E395DCA8-5AA7-46D9-A8ED-8A70CCD9D5E8}" destId="{B31EF469-E4CD-45F8-B99F-28630F1652F4}" srcOrd="2" destOrd="0" presId="urn:microsoft.com/office/officeart/2005/8/layout/hChevron3"/>
    <dgm:cxn modelId="{0674EE67-F645-485E-B4C4-351BCCF7F565}" type="presParOf" srcId="{E395DCA8-5AA7-46D9-A8ED-8A70CCD9D5E8}" destId="{E387DEE0-1C59-49A0-8EB4-4FCEA9659C0B}" srcOrd="3" destOrd="0" presId="urn:microsoft.com/office/officeart/2005/8/layout/hChevron3"/>
    <dgm:cxn modelId="{4F959775-0335-4D58-8869-5E415FFDF147}" type="presParOf" srcId="{E395DCA8-5AA7-46D9-A8ED-8A70CCD9D5E8}" destId="{DAD076D8-B5B2-4F14-A971-8A145DEFB796}" srcOrd="4" destOrd="0" presId="urn:microsoft.com/office/officeart/2005/8/layout/hChevron3"/>
    <dgm:cxn modelId="{8676885E-6158-460A-83F9-EF521E6B23DD}" type="presParOf" srcId="{E395DCA8-5AA7-46D9-A8ED-8A70CCD9D5E8}" destId="{088D4370-0F1A-48E3-88DC-61C3DD32F7C8}" srcOrd="5" destOrd="0" presId="urn:microsoft.com/office/officeart/2005/8/layout/hChevron3"/>
    <dgm:cxn modelId="{C595D20B-7855-45F8-9615-4E6B708F4569}" type="presParOf" srcId="{E395DCA8-5AA7-46D9-A8ED-8A70CCD9D5E8}" destId="{99AB898A-67E4-4914-8B95-9B568E3D671F}" srcOrd="6" destOrd="0" presId="urn:microsoft.com/office/officeart/2005/8/layout/hChevron3"/>
    <dgm:cxn modelId="{3AE1F2BD-2E1F-4C67-ADDE-5219A6B3420C}" type="presParOf" srcId="{E395DCA8-5AA7-46D9-A8ED-8A70CCD9D5E8}" destId="{B5E69579-5180-4555-AB7E-DE0D73673802}" srcOrd="7" destOrd="0" presId="urn:microsoft.com/office/officeart/2005/8/layout/hChevron3"/>
    <dgm:cxn modelId="{7AAA61FE-77AF-4BE7-A98D-3C637CAEE4CD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1798F8-8D7F-4C18-ABC3-494DF3DC8734}" type="presOf" srcId="{7DD4CF3E-838C-4DFB-BD82-87C9A4D47A2C}" destId="{DAD076D8-B5B2-4F14-A971-8A145DEFB796}" srcOrd="0" destOrd="0" presId="urn:microsoft.com/office/officeart/2005/8/layout/hChevron3"/>
    <dgm:cxn modelId="{A208F3B1-49B0-4C13-9285-FC6E65EFF39D}" type="presOf" srcId="{00C1FB7B-4CA8-4704-A487-47E4B565AD61}" destId="{E395DCA8-5AA7-46D9-A8ED-8A70CCD9D5E8}" srcOrd="0" destOrd="0" presId="urn:microsoft.com/office/officeart/2005/8/layout/hChevron3"/>
    <dgm:cxn modelId="{0DFC5DCD-0FFE-42D8-8224-5FA08B18731B}" type="presOf" srcId="{56A3CA51-13FE-43DD-A83D-96107915852A}" destId="{99AB898A-67E4-4914-8B95-9B568E3D671F}" srcOrd="0" destOrd="0" presId="urn:microsoft.com/office/officeart/2005/8/layout/hChevron3"/>
    <dgm:cxn modelId="{CBA7F9E5-DF1C-4174-B1D6-094C9A2A2942}" type="presOf" srcId="{E0950A33-9B84-46DC-81E4-E255C349D065}" destId="{B31EF469-E4CD-45F8-B99F-28630F1652F4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7748E97F-A501-48D0-94AC-8EBE148F9414}" type="presOf" srcId="{E4C553B5-710F-41DC-A420-63806CB6C573}" destId="{CAEE3096-865A-4D0D-B442-2E12504E85AC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34043C59-6CD9-451C-AA26-C19F6F6AB8B2}" type="presOf" srcId="{EDAE04B6-2578-4BBC-97A2-03CB863888F5}" destId="{4A15E4BE-E74F-4DE9-9952-30ADCC719BFC}" srcOrd="0" destOrd="0" presId="urn:microsoft.com/office/officeart/2005/8/layout/hChevron3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FBA1471B-2153-4AD2-A0DC-8D479A17BBEE}" type="presParOf" srcId="{E395DCA8-5AA7-46D9-A8ED-8A70CCD9D5E8}" destId="{CAEE3096-865A-4D0D-B442-2E12504E85AC}" srcOrd="0" destOrd="0" presId="urn:microsoft.com/office/officeart/2005/8/layout/hChevron3"/>
    <dgm:cxn modelId="{5148F5E4-30E8-4C72-8885-2A4D1AEE19AF}" type="presParOf" srcId="{E395DCA8-5AA7-46D9-A8ED-8A70CCD9D5E8}" destId="{93BBF5ED-0E4C-4082-96C0-577273CEA38F}" srcOrd="1" destOrd="0" presId="urn:microsoft.com/office/officeart/2005/8/layout/hChevron3"/>
    <dgm:cxn modelId="{09C48F3B-C17B-4D58-83AC-58197E61F30B}" type="presParOf" srcId="{E395DCA8-5AA7-46D9-A8ED-8A70CCD9D5E8}" destId="{B31EF469-E4CD-45F8-B99F-28630F1652F4}" srcOrd="2" destOrd="0" presId="urn:microsoft.com/office/officeart/2005/8/layout/hChevron3"/>
    <dgm:cxn modelId="{C33E9D82-0967-47A3-B0FD-C1F86BEBE080}" type="presParOf" srcId="{E395DCA8-5AA7-46D9-A8ED-8A70CCD9D5E8}" destId="{E387DEE0-1C59-49A0-8EB4-4FCEA9659C0B}" srcOrd="3" destOrd="0" presId="urn:microsoft.com/office/officeart/2005/8/layout/hChevron3"/>
    <dgm:cxn modelId="{A71B4897-A8B0-45DE-9E00-D1284E984726}" type="presParOf" srcId="{E395DCA8-5AA7-46D9-A8ED-8A70CCD9D5E8}" destId="{DAD076D8-B5B2-4F14-A971-8A145DEFB796}" srcOrd="4" destOrd="0" presId="urn:microsoft.com/office/officeart/2005/8/layout/hChevron3"/>
    <dgm:cxn modelId="{5128D7B7-A1FE-467E-8170-A323C80CEEB6}" type="presParOf" srcId="{E395DCA8-5AA7-46D9-A8ED-8A70CCD9D5E8}" destId="{088D4370-0F1A-48E3-88DC-61C3DD32F7C8}" srcOrd="5" destOrd="0" presId="urn:microsoft.com/office/officeart/2005/8/layout/hChevron3"/>
    <dgm:cxn modelId="{8258622B-1C31-4B97-A385-A0196CB52F1A}" type="presParOf" srcId="{E395DCA8-5AA7-46D9-A8ED-8A70CCD9D5E8}" destId="{99AB898A-67E4-4914-8B95-9B568E3D671F}" srcOrd="6" destOrd="0" presId="urn:microsoft.com/office/officeart/2005/8/layout/hChevron3"/>
    <dgm:cxn modelId="{13482F2B-1EBB-4B77-A8AF-8CE838A4CD26}" type="presParOf" srcId="{E395DCA8-5AA7-46D9-A8ED-8A70CCD9D5E8}" destId="{B5E69579-5180-4555-AB7E-DE0D73673802}" srcOrd="7" destOrd="0" presId="urn:microsoft.com/office/officeart/2005/8/layout/hChevron3"/>
    <dgm:cxn modelId="{B3C28DEF-05E4-48A4-B320-ACA2C6D890F0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C1FB7B-4CA8-4704-A487-47E4B565AD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C553B5-710F-41DC-A420-63806CB6C573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Теория кодирования</a:t>
          </a:r>
          <a:endParaRPr lang="ru-RU" dirty="0">
            <a:latin typeface="Segoe UI Light" pitchFamily="34" charset="0"/>
          </a:endParaRPr>
        </a:p>
      </dgm:t>
    </dgm:pt>
    <dgm:pt modelId="{92783F5E-2709-49C2-849D-CA0E03CF264C}" type="parTrans" cxnId="{6A04C339-D441-4D98-B79D-C03CA627FDC1}">
      <dgm:prSet/>
      <dgm:spPr/>
      <dgm:t>
        <a:bodyPr/>
        <a:lstStyle/>
        <a:p>
          <a:endParaRPr lang="ru-RU"/>
        </a:p>
      </dgm:t>
    </dgm:pt>
    <dgm:pt modelId="{4D39002B-CC6F-4216-9559-C2DAE0202E00}" type="sibTrans" cxnId="{6A04C339-D441-4D98-B79D-C03CA627FDC1}">
      <dgm:prSet/>
      <dgm:spPr/>
      <dgm:t>
        <a:bodyPr/>
        <a:lstStyle/>
        <a:p>
          <a:endParaRPr lang="ru-RU"/>
        </a:p>
      </dgm:t>
    </dgm:pt>
    <dgm:pt modelId="{56A3CA51-13FE-43DD-A83D-96107915852A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Нидеррайтера</a:t>
          </a:r>
          <a:endParaRPr lang="ru-RU" dirty="0">
            <a:latin typeface="Segoe UI Light" pitchFamily="34" charset="0"/>
          </a:endParaRPr>
        </a:p>
      </dgm:t>
    </dgm:pt>
    <dgm:pt modelId="{5BE09623-B294-437D-A0B8-6FB2287B7C59}" type="parTrans" cxnId="{27CFC34A-5F4F-46F0-A076-2A7694AF03EC}">
      <dgm:prSet/>
      <dgm:spPr/>
      <dgm:t>
        <a:bodyPr/>
        <a:lstStyle/>
        <a:p>
          <a:endParaRPr lang="ru-RU"/>
        </a:p>
      </dgm:t>
    </dgm:pt>
    <dgm:pt modelId="{87D6637C-E3B2-4290-86B0-AC9523853092}" type="sibTrans" cxnId="{27CFC34A-5F4F-46F0-A076-2A7694AF03EC}">
      <dgm:prSet/>
      <dgm:spPr/>
      <dgm:t>
        <a:bodyPr/>
        <a:lstStyle/>
        <a:p>
          <a:endParaRPr lang="ru-RU"/>
        </a:p>
      </dgm:t>
    </dgm:pt>
    <dgm:pt modelId="{EDAE04B6-2578-4BBC-97A2-03CB863888F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APN-</a:t>
          </a:r>
          <a:r>
            <a:rPr lang="ru-RU" dirty="0" smtClean="0">
              <a:latin typeface="Segoe UI Light" pitchFamily="34" charset="0"/>
            </a:rPr>
            <a:t>функции</a:t>
          </a:r>
          <a:endParaRPr lang="ru-RU" dirty="0">
            <a:latin typeface="Segoe UI Light" pitchFamily="34" charset="0"/>
          </a:endParaRPr>
        </a:p>
      </dgm:t>
    </dgm:pt>
    <dgm:pt modelId="{859DE648-142B-42CC-AAAB-2988354DB77E}" type="parTrans" cxnId="{01539E76-1D0D-4B27-88DE-676EE77F6D01}">
      <dgm:prSet/>
      <dgm:spPr/>
      <dgm:t>
        <a:bodyPr/>
        <a:lstStyle/>
        <a:p>
          <a:endParaRPr lang="ru-RU"/>
        </a:p>
      </dgm:t>
    </dgm:pt>
    <dgm:pt modelId="{97EC8857-3CAA-4521-A959-189281F6FB2E}" type="sibTrans" cxnId="{01539E76-1D0D-4B27-88DE-676EE77F6D01}">
      <dgm:prSet/>
      <dgm:spPr/>
      <dgm:t>
        <a:bodyPr/>
        <a:lstStyle/>
        <a:p>
          <a:endParaRPr lang="ru-RU"/>
        </a:p>
      </dgm:t>
    </dgm:pt>
    <dgm:pt modelId="{7DD4CF3E-838C-4DFB-BD82-87C9A4D47A2C}">
      <dgm:prSet phldrT="[Текст]"/>
      <dgm:spPr>
        <a:solidFill>
          <a:schemeClr val="tx2"/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en-US" dirty="0" smtClean="0">
              <a:latin typeface="Segoe UI Light" pitchFamily="34" charset="0"/>
            </a:rPr>
            <a:t>   </a:t>
          </a:r>
          <a:r>
            <a:rPr lang="ru-RU" dirty="0" smtClean="0">
              <a:latin typeface="Segoe UI Light" pitchFamily="34" charset="0"/>
            </a:rPr>
            <a:t>К</a:t>
          </a:r>
          <a:r>
            <a:rPr lang="en-US" dirty="0" smtClean="0">
              <a:latin typeface="Segoe UI Light" pitchFamily="34" charset="0"/>
            </a:rPr>
            <a:t>/</a:t>
          </a:r>
          <a:r>
            <a:rPr lang="ru-RU" dirty="0" smtClean="0">
              <a:latin typeface="Segoe UI Light" pitchFamily="34" charset="0"/>
            </a:rPr>
            <a:t>с Мак-Элиса</a:t>
          </a:r>
          <a:endParaRPr lang="ru-RU" dirty="0">
            <a:latin typeface="Segoe UI Light" pitchFamily="34" charset="0"/>
          </a:endParaRPr>
        </a:p>
      </dgm:t>
    </dgm:pt>
    <dgm:pt modelId="{B95E86FC-B3C0-4E36-937F-36F4B820A5F1}" type="parTrans" cxnId="{89810516-56BC-48FE-8A86-C298553A2688}">
      <dgm:prSet/>
      <dgm:spPr/>
      <dgm:t>
        <a:bodyPr/>
        <a:lstStyle/>
        <a:p>
          <a:endParaRPr lang="ru-RU"/>
        </a:p>
      </dgm:t>
    </dgm:pt>
    <dgm:pt modelId="{3A0A7C72-44E8-4433-9CEA-459A45DEEB11}" type="sibTrans" cxnId="{89810516-56BC-48FE-8A86-C298553A2688}">
      <dgm:prSet/>
      <dgm:spPr/>
      <dgm:t>
        <a:bodyPr/>
        <a:lstStyle/>
        <a:p>
          <a:endParaRPr lang="ru-RU"/>
        </a:p>
      </dgm:t>
    </dgm:pt>
    <dgm:pt modelId="{E0950A33-9B84-46DC-81E4-E255C349D065}">
      <dgm:prSet phldrT="[Текст]"/>
      <dgm:spPr>
        <a:solidFill>
          <a:schemeClr val="tx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latin typeface="Segoe UI Light" pitchFamily="34" charset="0"/>
            </a:rPr>
            <a:t>Основы криптографии</a:t>
          </a:r>
          <a:endParaRPr lang="ru-RU" dirty="0">
            <a:latin typeface="Segoe UI Light" pitchFamily="34" charset="0"/>
          </a:endParaRPr>
        </a:p>
      </dgm:t>
    </dgm:pt>
    <dgm:pt modelId="{A9874572-A36A-4A30-B677-EE9A6619DC92}" type="parTrans" cxnId="{8384D805-885C-4424-8253-730BCFB12887}">
      <dgm:prSet/>
      <dgm:spPr/>
      <dgm:t>
        <a:bodyPr/>
        <a:lstStyle/>
        <a:p>
          <a:endParaRPr lang="ru-RU"/>
        </a:p>
      </dgm:t>
    </dgm:pt>
    <dgm:pt modelId="{268F64B7-9719-4C16-A193-1FF83B86E0FC}" type="sibTrans" cxnId="{8384D805-885C-4424-8253-730BCFB12887}">
      <dgm:prSet/>
      <dgm:spPr/>
      <dgm:t>
        <a:bodyPr/>
        <a:lstStyle/>
        <a:p>
          <a:endParaRPr lang="ru-RU"/>
        </a:p>
      </dgm:t>
    </dgm:pt>
    <dgm:pt modelId="{E395DCA8-5AA7-46D9-A8ED-8A70CCD9D5E8}" type="pres">
      <dgm:prSet presAssocID="{00C1FB7B-4CA8-4704-A487-47E4B565AD61}" presName="Name0" presStyleCnt="0">
        <dgm:presLayoutVars>
          <dgm:dir/>
          <dgm:resizeHandles val="exact"/>
        </dgm:presLayoutVars>
      </dgm:prSet>
      <dgm:spPr/>
    </dgm:pt>
    <dgm:pt modelId="{CAEE3096-865A-4D0D-B442-2E12504E85AC}" type="pres">
      <dgm:prSet presAssocID="{E4C553B5-710F-41DC-A420-63806CB6C573}" presName="parTxOnly" presStyleLbl="node1" presStyleIdx="0" presStyleCnt="5" custScaleX="10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F5ED-0E4C-4082-96C0-577273CEA38F}" type="pres">
      <dgm:prSet presAssocID="{4D39002B-CC6F-4216-9559-C2DAE0202E00}" presName="parSpace" presStyleCnt="0"/>
      <dgm:spPr/>
    </dgm:pt>
    <dgm:pt modelId="{B31EF469-E4CD-45F8-B99F-28630F1652F4}" type="pres">
      <dgm:prSet presAssocID="{E0950A33-9B84-46DC-81E4-E255C349D06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EE0-1C59-49A0-8EB4-4FCEA9659C0B}" type="pres">
      <dgm:prSet presAssocID="{268F64B7-9719-4C16-A193-1FF83B86E0FC}" presName="parSpace" presStyleCnt="0"/>
      <dgm:spPr/>
    </dgm:pt>
    <dgm:pt modelId="{DAD076D8-B5B2-4F14-A971-8A145DEFB796}" type="pres">
      <dgm:prSet presAssocID="{7DD4CF3E-838C-4DFB-BD82-87C9A4D47A2C}" presName="parTxOnly" presStyleLbl="node1" presStyleIdx="2" presStyleCnt="5" custScaleX="8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4370-0F1A-48E3-88DC-61C3DD32F7C8}" type="pres">
      <dgm:prSet presAssocID="{3A0A7C72-44E8-4433-9CEA-459A45DEEB11}" presName="parSpace" presStyleCnt="0"/>
      <dgm:spPr/>
    </dgm:pt>
    <dgm:pt modelId="{99AB898A-67E4-4914-8B95-9B568E3D671F}" type="pres">
      <dgm:prSet presAssocID="{56A3CA51-13FE-43DD-A83D-96107915852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9579-5180-4555-AB7E-DE0D73673802}" type="pres">
      <dgm:prSet presAssocID="{87D6637C-E3B2-4290-86B0-AC9523853092}" presName="parSpace" presStyleCnt="0"/>
      <dgm:spPr/>
    </dgm:pt>
    <dgm:pt modelId="{4A15E4BE-E74F-4DE9-9952-30ADCC719BFC}" type="pres">
      <dgm:prSet presAssocID="{EDAE04B6-2578-4BBC-97A2-03CB863888F5}" presName="parTxOnly" presStyleLbl="node1" presStyleIdx="4" presStyleCnt="5" custScaleX="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5108D-F6A0-4873-B1EB-CEBE96DB80AF}" type="presOf" srcId="{E0950A33-9B84-46DC-81E4-E255C349D065}" destId="{B31EF469-E4CD-45F8-B99F-28630F1652F4}" srcOrd="0" destOrd="0" presId="urn:microsoft.com/office/officeart/2005/8/layout/hChevron3"/>
    <dgm:cxn modelId="{09FFFE6D-E68C-44D7-ABB7-F849BBD545EF}" type="presOf" srcId="{56A3CA51-13FE-43DD-A83D-96107915852A}" destId="{99AB898A-67E4-4914-8B95-9B568E3D671F}" srcOrd="0" destOrd="0" presId="urn:microsoft.com/office/officeart/2005/8/layout/hChevron3"/>
    <dgm:cxn modelId="{01539E76-1D0D-4B27-88DE-676EE77F6D01}" srcId="{00C1FB7B-4CA8-4704-A487-47E4B565AD61}" destId="{EDAE04B6-2578-4BBC-97A2-03CB863888F5}" srcOrd="4" destOrd="0" parTransId="{859DE648-142B-42CC-AAAB-2988354DB77E}" sibTransId="{97EC8857-3CAA-4521-A959-189281F6FB2E}"/>
    <dgm:cxn modelId="{8384D805-885C-4424-8253-730BCFB12887}" srcId="{00C1FB7B-4CA8-4704-A487-47E4B565AD61}" destId="{E0950A33-9B84-46DC-81E4-E255C349D065}" srcOrd="1" destOrd="0" parTransId="{A9874572-A36A-4A30-B677-EE9A6619DC92}" sibTransId="{268F64B7-9719-4C16-A193-1FF83B86E0FC}"/>
    <dgm:cxn modelId="{D9B56AA6-DB05-4CDF-AE33-D17B389F2C31}" type="presOf" srcId="{EDAE04B6-2578-4BBC-97A2-03CB863888F5}" destId="{4A15E4BE-E74F-4DE9-9952-30ADCC719BFC}" srcOrd="0" destOrd="0" presId="urn:microsoft.com/office/officeart/2005/8/layout/hChevron3"/>
    <dgm:cxn modelId="{27CFC34A-5F4F-46F0-A076-2A7694AF03EC}" srcId="{00C1FB7B-4CA8-4704-A487-47E4B565AD61}" destId="{56A3CA51-13FE-43DD-A83D-96107915852A}" srcOrd="3" destOrd="0" parTransId="{5BE09623-B294-437D-A0B8-6FB2287B7C59}" sibTransId="{87D6637C-E3B2-4290-86B0-AC9523853092}"/>
    <dgm:cxn modelId="{28161219-41E3-4DF3-BA01-D0B9E4FF299A}" type="presOf" srcId="{7DD4CF3E-838C-4DFB-BD82-87C9A4D47A2C}" destId="{DAD076D8-B5B2-4F14-A971-8A145DEFB796}" srcOrd="0" destOrd="0" presId="urn:microsoft.com/office/officeart/2005/8/layout/hChevron3"/>
    <dgm:cxn modelId="{89810516-56BC-48FE-8A86-C298553A2688}" srcId="{00C1FB7B-4CA8-4704-A487-47E4B565AD61}" destId="{7DD4CF3E-838C-4DFB-BD82-87C9A4D47A2C}" srcOrd="2" destOrd="0" parTransId="{B95E86FC-B3C0-4E36-937F-36F4B820A5F1}" sibTransId="{3A0A7C72-44E8-4433-9CEA-459A45DEEB11}"/>
    <dgm:cxn modelId="{E8335BBB-A907-4F1D-924E-BD6F981F9A1D}" type="presOf" srcId="{00C1FB7B-4CA8-4704-A487-47E4B565AD61}" destId="{E395DCA8-5AA7-46D9-A8ED-8A70CCD9D5E8}" srcOrd="0" destOrd="0" presId="urn:microsoft.com/office/officeart/2005/8/layout/hChevron3"/>
    <dgm:cxn modelId="{6A04C339-D441-4D98-B79D-C03CA627FDC1}" srcId="{00C1FB7B-4CA8-4704-A487-47E4B565AD61}" destId="{E4C553B5-710F-41DC-A420-63806CB6C573}" srcOrd="0" destOrd="0" parTransId="{92783F5E-2709-49C2-849D-CA0E03CF264C}" sibTransId="{4D39002B-CC6F-4216-9559-C2DAE0202E00}"/>
    <dgm:cxn modelId="{E2DEF003-7CE5-49EB-B828-B7C174B57F66}" type="presOf" srcId="{E4C553B5-710F-41DC-A420-63806CB6C573}" destId="{CAEE3096-865A-4D0D-B442-2E12504E85AC}" srcOrd="0" destOrd="0" presId="urn:microsoft.com/office/officeart/2005/8/layout/hChevron3"/>
    <dgm:cxn modelId="{DA78BFD9-C9BC-42ED-A14F-236FBF62CA25}" type="presParOf" srcId="{E395DCA8-5AA7-46D9-A8ED-8A70CCD9D5E8}" destId="{CAEE3096-865A-4D0D-B442-2E12504E85AC}" srcOrd="0" destOrd="0" presId="urn:microsoft.com/office/officeart/2005/8/layout/hChevron3"/>
    <dgm:cxn modelId="{11706756-FF16-4D4C-80CE-5E9ACACF1EAA}" type="presParOf" srcId="{E395DCA8-5AA7-46D9-A8ED-8A70CCD9D5E8}" destId="{93BBF5ED-0E4C-4082-96C0-577273CEA38F}" srcOrd="1" destOrd="0" presId="urn:microsoft.com/office/officeart/2005/8/layout/hChevron3"/>
    <dgm:cxn modelId="{6941264C-B9A9-4651-9397-6986567691E8}" type="presParOf" srcId="{E395DCA8-5AA7-46D9-A8ED-8A70CCD9D5E8}" destId="{B31EF469-E4CD-45F8-B99F-28630F1652F4}" srcOrd="2" destOrd="0" presId="urn:microsoft.com/office/officeart/2005/8/layout/hChevron3"/>
    <dgm:cxn modelId="{0E16D5CC-E729-4586-BC29-95CCBFC4A828}" type="presParOf" srcId="{E395DCA8-5AA7-46D9-A8ED-8A70CCD9D5E8}" destId="{E387DEE0-1C59-49A0-8EB4-4FCEA9659C0B}" srcOrd="3" destOrd="0" presId="urn:microsoft.com/office/officeart/2005/8/layout/hChevron3"/>
    <dgm:cxn modelId="{78EE6C8F-4FF4-4A1C-859C-AFBCF5731DC0}" type="presParOf" srcId="{E395DCA8-5AA7-46D9-A8ED-8A70CCD9D5E8}" destId="{DAD076D8-B5B2-4F14-A971-8A145DEFB796}" srcOrd="4" destOrd="0" presId="urn:microsoft.com/office/officeart/2005/8/layout/hChevron3"/>
    <dgm:cxn modelId="{A20C6275-4CFC-4472-B528-FCD8B9DB50A2}" type="presParOf" srcId="{E395DCA8-5AA7-46D9-A8ED-8A70CCD9D5E8}" destId="{088D4370-0F1A-48E3-88DC-61C3DD32F7C8}" srcOrd="5" destOrd="0" presId="urn:microsoft.com/office/officeart/2005/8/layout/hChevron3"/>
    <dgm:cxn modelId="{A211CA25-3B5A-460B-A338-F9E188D62C12}" type="presParOf" srcId="{E395DCA8-5AA7-46D9-A8ED-8A70CCD9D5E8}" destId="{99AB898A-67E4-4914-8B95-9B568E3D671F}" srcOrd="6" destOrd="0" presId="urn:microsoft.com/office/officeart/2005/8/layout/hChevron3"/>
    <dgm:cxn modelId="{D07B0985-0564-4B6D-9226-AF3D4C44769E}" type="presParOf" srcId="{E395DCA8-5AA7-46D9-A8ED-8A70CCD9D5E8}" destId="{B5E69579-5180-4555-AB7E-DE0D73673802}" srcOrd="7" destOrd="0" presId="urn:microsoft.com/office/officeart/2005/8/layout/hChevron3"/>
    <dgm:cxn modelId="{1CE0147A-5BCE-4FF8-9509-0129ADC741B8}" type="presParOf" srcId="{E395DCA8-5AA7-46D9-A8ED-8A70CCD9D5E8}" destId="{4A15E4BE-E74F-4DE9-9952-30ADCC719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3096-865A-4D0D-B442-2E12504E85AC}">
      <dsp:nvSpPr>
        <dsp:cNvPr id="0" name=""/>
        <dsp:cNvSpPr/>
      </dsp:nvSpPr>
      <dsp:spPr>
        <a:xfrm>
          <a:off x="3835" y="0"/>
          <a:ext cx="2510428" cy="319945"/>
        </a:xfrm>
        <a:prstGeom prst="homePlat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Теория кодирования</a:t>
          </a:r>
          <a:endParaRPr lang="ru-RU" sz="1400" kern="1200" dirty="0">
            <a:latin typeface="Segoe UI Light" pitchFamily="34" charset="0"/>
          </a:endParaRPr>
        </a:p>
      </dsp:txBody>
      <dsp:txXfrm>
        <a:off x="3835" y="0"/>
        <a:ext cx="2430442" cy="319945"/>
      </dsp:txXfrm>
    </dsp:sp>
    <dsp:sp modelId="{B31EF469-E4CD-45F8-B99F-28630F1652F4}">
      <dsp:nvSpPr>
        <dsp:cNvPr id="0" name=""/>
        <dsp:cNvSpPr/>
      </dsp:nvSpPr>
      <dsp:spPr>
        <a:xfrm>
          <a:off x="2019558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itchFamily="34" charset="0"/>
            </a:rPr>
            <a:t>Основы криптографии</a:t>
          </a:r>
          <a:endParaRPr lang="ru-RU" sz="1400" kern="1200" dirty="0">
            <a:latin typeface="Segoe UI Light" pitchFamily="34" charset="0"/>
          </a:endParaRPr>
        </a:p>
      </dsp:txBody>
      <dsp:txXfrm>
        <a:off x="2179531" y="0"/>
        <a:ext cx="2153578" cy="319945"/>
      </dsp:txXfrm>
    </dsp:sp>
    <dsp:sp modelId="{DAD076D8-B5B2-4F14-A971-8A145DEFB796}">
      <dsp:nvSpPr>
        <dsp:cNvPr id="0" name=""/>
        <dsp:cNvSpPr/>
      </dsp:nvSpPr>
      <dsp:spPr>
        <a:xfrm>
          <a:off x="3998377" y="0"/>
          <a:ext cx="2014783" cy="31994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Мак-Элиса</a:t>
          </a:r>
          <a:endParaRPr lang="ru-RU" sz="1400" kern="1200" dirty="0">
            <a:latin typeface="Segoe UI Light" pitchFamily="34" charset="0"/>
          </a:endParaRPr>
        </a:p>
      </dsp:txBody>
      <dsp:txXfrm>
        <a:off x="4158350" y="0"/>
        <a:ext cx="1694838" cy="319945"/>
      </dsp:txXfrm>
    </dsp:sp>
    <dsp:sp modelId="{99AB898A-67E4-4914-8B95-9B568E3D671F}">
      <dsp:nvSpPr>
        <dsp:cNvPr id="0" name=""/>
        <dsp:cNvSpPr/>
      </dsp:nvSpPr>
      <dsp:spPr>
        <a:xfrm>
          <a:off x="5518456" y="0"/>
          <a:ext cx="2473523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</a:t>
          </a:r>
          <a:r>
            <a:rPr lang="ru-RU" sz="1400" kern="1200" dirty="0" smtClean="0">
              <a:latin typeface="Segoe UI Light" pitchFamily="34" charset="0"/>
            </a:rPr>
            <a:t>К</a:t>
          </a:r>
          <a:r>
            <a:rPr lang="en-US" sz="1400" kern="1200" dirty="0" smtClean="0">
              <a:latin typeface="Segoe UI Light" pitchFamily="34" charset="0"/>
            </a:rPr>
            <a:t>/</a:t>
          </a:r>
          <a:r>
            <a:rPr lang="ru-RU" sz="1400" kern="1200" dirty="0" smtClean="0">
              <a:latin typeface="Segoe UI Light" pitchFamily="34" charset="0"/>
            </a:rPr>
            <a:t>с Нидеррайтера</a:t>
          </a:r>
          <a:endParaRPr lang="ru-RU" sz="1400" kern="1200" dirty="0">
            <a:latin typeface="Segoe UI Light" pitchFamily="34" charset="0"/>
          </a:endParaRPr>
        </a:p>
      </dsp:txBody>
      <dsp:txXfrm>
        <a:off x="5678429" y="0"/>
        <a:ext cx="2153578" cy="319945"/>
      </dsp:txXfrm>
    </dsp:sp>
    <dsp:sp modelId="{4A15E4BE-E74F-4DE9-9952-30ADCC719BFC}">
      <dsp:nvSpPr>
        <dsp:cNvPr id="0" name=""/>
        <dsp:cNvSpPr/>
      </dsp:nvSpPr>
      <dsp:spPr>
        <a:xfrm>
          <a:off x="7497275" y="0"/>
          <a:ext cx="1642889" cy="319945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 Light" pitchFamily="34" charset="0"/>
            </a:rPr>
            <a:t>   APN-</a:t>
          </a:r>
          <a:r>
            <a:rPr lang="ru-RU" sz="1400" kern="1200" dirty="0" smtClean="0">
              <a:latin typeface="Segoe UI Light" pitchFamily="34" charset="0"/>
            </a:rPr>
            <a:t>функции</a:t>
          </a:r>
          <a:endParaRPr lang="ru-RU" sz="1400" kern="1200" dirty="0">
            <a:latin typeface="Segoe UI Light" pitchFamily="34" charset="0"/>
          </a:endParaRPr>
        </a:p>
      </dsp:txBody>
      <dsp:txXfrm>
        <a:off x="7657248" y="0"/>
        <a:ext cx="1322944" cy="319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8DA9-7142-4E8C-9BB9-44EB5EC6657B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74EA-878F-4329-9D6E-EFE55839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4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8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74EA-878F-4329-9D6E-EFE55839C4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785818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75315-2BEA-4699-B82F-43B2CDA12FFA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52"/>
            <a:ext cx="3786214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857620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46032"/>
            <a:ext cx="38117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785794"/>
            <a:ext cx="3811734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0769" y="146032"/>
            <a:ext cx="38132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0769" y="785794"/>
            <a:ext cx="3813231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7017" y="2809373"/>
            <a:ext cx="3768584" cy="3768732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1114" y="3494620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8373" y="2603828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2681" y="274067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8162" y="0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342589"/>
            <a:ext cx="3559217" cy="335759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22063" y="2272583"/>
            <a:ext cx="5201583" cy="4296385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843" y="1750486"/>
            <a:ext cx="4257108" cy="482761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86680 w 5411155"/>
              <a:gd name="connsiteY0" fmla="*/ 0 h 5581650"/>
              <a:gd name="connsiteX1" fmla="*/ 5411155 w 541115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1155" h="5581650">
                <a:moveTo>
                  <a:pt x="86680" y="0"/>
                </a:moveTo>
                <a:cubicBezTo>
                  <a:pt x="0" y="3960788"/>
                  <a:pt x="2031348" y="4387839"/>
                  <a:pt x="541115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535060" y="2033564"/>
            <a:ext cx="3397892" cy="454454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50043"/>
              <a:gd name="connsiteY0" fmla="*/ 0 h 5581650"/>
              <a:gd name="connsiteX1" fmla="*/ 4550043 w 4550043"/>
              <a:gd name="connsiteY1" fmla="*/ 5581650 h 5581650"/>
              <a:gd name="connsiteX0" fmla="*/ 163410 w 4713453"/>
              <a:gd name="connsiteY0" fmla="*/ 0 h 5581650"/>
              <a:gd name="connsiteX1" fmla="*/ 4713453 w 4713453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453" h="5581650">
                <a:moveTo>
                  <a:pt x="163410" y="0"/>
                </a:moveTo>
                <a:cubicBezTo>
                  <a:pt x="0" y="3750856"/>
                  <a:pt x="1333646" y="4387839"/>
                  <a:pt x="4713453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06024" y="2766570"/>
            <a:ext cx="4047803" cy="381153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825343"/>
              <a:gd name="connsiteY0" fmla="*/ 0 h 4804342"/>
              <a:gd name="connsiteX1" fmla="*/ 4825343 w 4825343"/>
              <a:gd name="connsiteY1" fmla="*/ 4804342 h 4804342"/>
              <a:gd name="connsiteX0" fmla="*/ 0 w 4825343"/>
              <a:gd name="connsiteY0" fmla="*/ 0 h 4804342"/>
              <a:gd name="connsiteX1" fmla="*/ 4825343 w 4825343"/>
              <a:gd name="connsiteY1" fmla="*/ 4804342 h 480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5343" h="4804342">
                <a:moveTo>
                  <a:pt x="0" y="0"/>
                </a:moveTo>
                <a:cubicBezTo>
                  <a:pt x="68442" y="1981382"/>
                  <a:pt x="1445536" y="3610531"/>
                  <a:pt x="4825343" y="4804342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10272" y="2498858"/>
            <a:ext cx="5722680" cy="407924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89428" y="2681116"/>
            <a:ext cx="5443523" cy="389698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9435" y="2398238"/>
            <a:ext cx="2993971" cy="417986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48039"/>
              <a:gd name="connsiteY0" fmla="*/ 0 h 5973380"/>
              <a:gd name="connsiteX1" fmla="*/ 4548039 w 4548039"/>
              <a:gd name="connsiteY1" fmla="*/ 5973380 h 5973380"/>
              <a:gd name="connsiteX0" fmla="*/ 210735 w 4758774"/>
              <a:gd name="connsiteY0" fmla="*/ 0 h 5973380"/>
              <a:gd name="connsiteX1" fmla="*/ 4758774 w 4758774"/>
              <a:gd name="connsiteY1" fmla="*/ 5973380 h 59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8774" h="5973380">
                <a:moveTo>
                  <a:pt x="210735" y="0"/>
                </a:moveTo>
                <a:cubicBezTo>
                  <a:pt x="0" y="3828092"/>
                  <a:pt x="1378967" y="4779569"/>
                  <a:pt x="4758774" y="597338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955000" y="2307406"/>
            <a:ext cx="3419669" cy="427069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017337"/>
              <a:gd name="connsiteY0" fmla="*/ 0 h 6403645"/>
              <a:gd name="connsiteX1" fmla="*/ 5017337 w 5017337"/>
              <a:gd name="connsiteY1" fmla="*/ 6403645 h 6403645"/>
              <a:gd name="connsiteX0" fmla="*/ 0 w 5017337"/>
              <a:gd name="connsiteY0" fmla="*/ 0 h 6403645"/>
              <a:gd name="connsiteX1" fmla="*/ 5017337 w 5017337"/>
              <a:gd name="connsiteY1" fmla="*/ 6403645 h 64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7337" h="6403645">
                <a:moveTo>
                  <a:pt x="0" y="0"/>
                </a:moveTo>
                <a:cubicBezTo>
                  <a:pt x="194292" y="4016449"/>
                  <a:pt x="1637530" y="5209834"/>
                  <a:pt x="5017337" y="640364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91680" y="1438902"/>
            <a:ext cx="4622505" cy="513920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962744"/>
              <a:gd name="connsiteY0" fmla="*/ 0 h 5581650"/>
              <a:gd name="connsiteX1" fmla="*/ 6962744 w 6962744"/>
              <a:gd name="connsiteY1" fmla="*/ 5581650 h 5581650"/>
              <a:gd name="connsiteX0" fmla="*/ 0 w 6143633"/>
              <a:gd name="connsiteY0" fmla="*/ 0 h 6040444"/>
              <a:gd name="connsiteX1" fmla="*/ 6143633 w 6143633"/>
              <a:gd name="connsiteY1" fmla="*/ 6040444 h 6040444"/>
              <a:gd name="connsiteX0" fmla="*/ 638505 w 6782138"/>
              <a:gd name="connsiteY0" fmla="*/ 0 h 6040444"/>
              <a:gd name="connsiteX1" fmla="*/ 6782138 w 6782138"/>
              <a:gd name="connsiteY1" fmla="*/ 6040444 h 6040444"/>
              <a:gd name="connsiteX0" fmla="*/ 638505 w 6782138"/>
              <a:gd name="connsiteY0" fmla="*/ 0 h 5734624"/>
              <a:gd name="connsiteX1" fmla="*/ 6782138 w 6782138"/>
              <a:gd name="connsiteY1" fmla="*/ 5734624 h 573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2138" h="5734624">
                <a:moveTo>
                  <a:pt x="638505" y="0"/>
                </a:moveTo>
                <a:cubicBezTo>
                  <a:pt x="0" y="4230704"/>
                  <a:pt x="3402331" y="4540813"/>
                  <a:pt x="6782138" y="5734624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373704" y="2603805"/>
            <a:ext cx="3349879" cy="3974300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914942"/>
              <a:gd name="connsiteY0" fmla="*/ 0 h 6108259"/>
              <a:gd name="connsiteX1" fmla="*/ 4914942 w 4914942"/>
              <a:gd name="connsiteY1" fmla="*/ 6108259 h 6108259"/>
              <a:gd name="connsiteX0" fmla="*/ 0 w 4914942"/>
              <a:gd name="connsiteY0" fmla="*/ 0 h 6108259"/>
              <a:gd name="connsiteX1" fmla="*/ 4914942 w 4914942"/>
              <a:gd name="connsiteY1" fmla="*/ 6108259 h 61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4942" h="6108259">
                <a:moveTo>
                  <a:pt x="0" y="0"/>
                </a:moveTo>
                <a:cubicBezTo>
                  <a:pt x="105547" y="3910618"/>
                  <a:pt x="1535135" y="4914448"/>
                  <a:pt x="4914942" y="61082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34125" y="2877872"/>
            <a:ext cx="3838404" cy="3837276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5297899"/>
              <a:gd name="connsiteX1" fmla="*/ 5631705 w 5631705"/>
              <a:gd name="connsiteY1" fmla="*/ 5297899 h 5297899"/>
              <a:gd name="connsiteX0" fmla="*/ 0 w 5631705"/>
              <a:gd name="connsiteY0" fmla="*/ 0 h 5297899"/>
              <a:gd name="connsiteX1" fmla="*/ 5631705 w 5631705"/>
              <a:gd name="connsiteY1" fmla="*/ 5297899 h 52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1705" h="5297899">
                <a:moveTo>
                  <a:pt x="0" y="0"/>
                </a:moveTo>
                <a:cubicBezTo>
                  <a:pt x="412715" y="3803608"/>
                  <a:pt x="2251898" y="4104088"/>
                  <a:pt x="5631705" y="529789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92408" y="3357506"/>
            <a:ext cx="3280121" cy="335764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446424"/>
              <a:gd name="connsiteX1" fmla="*/ 5119732 w 5119732"/>
              <a:gd name="connsiteY1" fmla="*/ 4446424 h 4446424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635697"/>
              <a:gd name="connsiteX1" fmla="*/ 4812594 w 4812594"/>
              <a:gd name="connsiteY1" fmla="*/ 4635697 h 4635697"/>
              <a:gd name="connsiteX0" fmla="*/ 0 w 4812594"/>
              <a:gd name="connsiteY0" fmla="*/ 0 h 4635697"/>
              <a:gd name="connsiteX1" fmla="*/ 4812594 w 4812594"/>
              <a:gd name="connsiteY1" fmla="*/ 4635697 h 46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94" h="4635697">
                <a:moveTo>
                  <a:pt x="0" y="0"/>
                </a:moveTo>
                <a:cubicBezTo>
                  <a:pt x="269353" y="2403461"/>
                  <a:pt x="1432787" y="3441886"/>
                  <a:pt x="4812594" y="4635697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489396" y="3151985"/>
            <a:ext cx="5583133" cy="3563163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8191571"/>
              <a:gd name="connsiteY0" fmla="*/ 0 h 4919448"/>
              <a:gd name="connsiteX1" fmla="*/ 8191571 w 8191571"/>
              <a:gd name="connsiteY1" fmla="*/ 4919448 h 4919448"/>
              <a:gd name="connsiteX0" fmla="*/ 0 w 8191571"/>
              <a:gd name="connsiteY0" fmla="*/ 0 h 4919448"/>
              <a:gd name="connsiteX1" fmla="*/ 8191571 w 8191571"/>
              <a:gd name="connsiteY1" fmla="*/ 4919448 h 49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71" h="4919448">
                <a:moveTo>
                  <a:pt x="0" y="0"/>
                </a:moveTo>
                <a:cubicBezTo>
                  <a:pt x="1013459" y="3753175"/>
                  <a:pt x="4811764" y="3725637"/>
                  <a:pt x="8191571" y="4919448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977920" y="2466761"/>
            <a:ext cx="5094609" cy="424838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474809"/>
              <a:gd name="connsiteY0" fmla="*/ 0 h 5865496"/>
              <a:gd name="connsiteX1" fmla="*/ 7474809 w 7474809"/>
              <a:gd name="connsiteY1" fmla="*/ 5865496 h 5865496"/>
              <a:gd name="connsiteX0" fmla="*/ 0 w 7474809"/>
              <a:gd name="connsiteY0" fmla="*/ 0 h 5865496"/>
              <a:gd name="connsiteX1" fmla="*/ 7474809 w 7474809"/>
              <a:gd name="connsiteY1" fmla="*/ 5865496 h 58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4809" h="5865496">
                <a:moveTo>
                  <a:pt x="0" y="0"/>
                </a:moveTo>
                <a:cubicBezTo>
                  <a:pt x="269391" y="4018073"/>
                  <a:pt x="4095002" y="4671685"/>
                  <a:pt x="7474809" y="586549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05992" y="3494574"/>
            <a:ext cx="4466537" cy="322057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553303"/>
              <a:gd name="connsiteY0" fmla="*/ 0 h 4446456"/>
              <a:gd name="connsiteX1" fmla="*/ 6553303 w 6553303"/>
              <a:gd name="connsiteY1" fmla="*/ 4446456 h 4446456"/>
              <a:gd name="connsiteX0" fmla="*/ 0 w 6553303"/>
              <a:gd name="connsiteY0" fmla="*/ 0 h 4446456"/>
              <a:gd name="connsiteX1" fmla="*/ 6553303 w 6553303"/>
              <a:gd name="connsiteY1" fmla="*/ 4446456 h 4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3303" h="4446456">
                <a:moveTo>
                  <a:pt x="0" y="0"/>
                </a:moveTo>
                <a:cubicBezTo>
                  <a:pt x="521938" y="2346675"/>
                  <a:pt x="3173496" y="3252645"/>
                  <a:pt x="6553303" y="444645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117499" y="4042776"/>
            <a:ext cx="4955030" cy="267237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270019"/>
              <a:gd name="connsiteY0" fmla="*/ 0 h 4037015"/>
              <a:gd name="connsiteX1" fmla="*/ 7270019 w 7270019"/>
              <a:gd name="connsiteY1" fmla="*/ 3689585 h 4037015"/>
              <a:gd name="connsiteX0" fmla="*/ 0 w 7270019"/>
              <a:gd name="connsiteY0" fmla="*/ 0 h 3689585"/>
              <a:gd name="connsiteX1" fmla="*/ 7270019 w 7270019"/>
              <a:gd name="connsiteY1" fmla="*/ 3689585 h 36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0019" h="3689585">
                <a:moveTo>
                  <a:pt x="0" y="0"/>
                </a:moveTo>
                <a:cubicBezTo>
                  <a:pt x="1306982" y="2435015"/>
                  <a:pt x="3890212" y="2495774"/>
                  <a:pt x="7270019" y="368958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83071" y="3768686"/>
            <a:ext cx="3280059" cy="274087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4812502"/>
              <a:gd name="connsiteY0" fmla="*/ 0 h 3784159"/>
              <a:gd name="connsiteX1" fmla="*/ 4812502 w 4812502"/>
              <a:gd name="connsiteY1" fmla="*/ 3784159 h 37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02" h="3784159">
                <a:moveTo>
                  <a:pt x="0" y="0"/>
                </a:moveTo>
                <a:cubicBezTo>
                  <a:pt x="399052" y="1753840"/>
                  <a:pt x="1432695" y="2590348"/>
                  <a:pt x="4812502" y="37841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09097" y="4728023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6567" y="4590978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0783" y="417984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58043" y="3905754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37199" y="3289053"/>
            <a:ext cx="348946" cy="34261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362" y="390575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60151" y="3220530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892" y="4522456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94578" y="500211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85211" y="3974277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7530" y="4316889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29006" y="472802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22681" y="5344725"/>
            <a:ext cx="697892" cy="68522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06054" y="5344725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55000" y="4659501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52892" y="1301903"/>
            <a:ext cx="279157" cy="274090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3103" y="1027813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2681" y="890768"/>
            <a:ext cx="488524" cy="411134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4157" y="3220530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1627" y="4590978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83103" y="5070635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3946" y="5481770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0994" y="5139158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23855" y="1713037"/>
            <a:ext cx="837470" cy="8222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40482" y="548156"/>
            <a:ext cx="628103" cy="54817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0482" y="1644515"/>
            <a:ext cx="418735" cy="3426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428728" y="3643314"/>
            <a:ext cx="1046838" cy="10963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444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357290" y="6429396"/>
            <a:ext cx="778671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293167" y="2578863"/>
            <a:ext cx="601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0"/>
            <a:ext cx="7786710" cy="642939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8743778" y="6483162"/>
            <a:ext cx="331471" cy="331471"/>
            <a:chOff x="4857752" y="6500834"/>
            <a:chExt cx="331471" cy="331471"/>
          </a:xfrm>
        </p:grpSpPr>
        <p:sp>
          <p:nvSpPr>
            <p:cNvPr id="66" name="Овал 65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0"/>
          <p:cNvGrpSpPr/>
          <p:nvPr/>
        </p:nvGrpSpPr>
        <p:grpSpPr>
          <a:xfrm rot="10800000">
            <a:off x="8266441" y="6487365"/>
            <a:ext cx="331471" cy="331471"/>
            <a:chOff x="4857752" y="6500834"/>
            <a:chExt cx="331471" cy="331471"/>
          </a:xfrm>
        </p:grpSpPr>
        <p:sp>
          <p:nvSpPr>
            <p:cNvPr id="82" name="Овал 81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417970" y="6490785"/>
            <a:ext cx="474347" cy="334941"/>
            <a:chOff x="7072330" y="6500834"/>
            <a:chExt cx="474347" cy="334941"/>
          </a:xfrm>
        </p:grpSpPr>
        <p:grpSp>
          <p:nvGrpSpPr>
            <p:cNvPr id="98" name="Группа 107"/>
            <p:cNvGrpSpPr/>
            <p:nvPr/>
          </p:nvGrpSpPr>
          <p:grpSpPr>
            <a:xfrm>
              <a:off x="7072330" y="6504304"/>
              <a:ext cx="331471" cy="331471"/>
              <a:chOff x="4857752" y="6500834"/>
              <a:chExt cx="331471" cy="33147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23"/>
            <p:cNvGrpSpPr/>
            <p:nvPr/>
          </p:nvGrpSpPr>
          <p:grpSpPr>
            <a:xfrm flipH="1">
              <a:off x="7215206" y="6500834"/>
              <a:ext cx="331471" cy="331471"/>
              <a:chOff x="4857752" y="6500834"/>
              <a:chExt cx="331471" cy="331471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5400" b="1" i="0" u="none" strike="noStrike" kern="1200" cap="none" spc="0" normalizeH="0" baseline="0" noProof="0" smtClean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25.png"/><Relationship Id="rId10" Type="http://schemas.microsoft.com/office/2007/relationships/diagramDrawing" Target="../diagrams/drawing1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28.png"/><Relationship Id="rId10" Type="http://schemas.microsoft.com/office/2007/relationships/diagramDrawing" Target="../diagrams/drawing12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2.png"/><Relationship Id="rId9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00.png"/><Relationship Id="rId9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5.png"/><Relationship Id="rId10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2.png"/><Relationship Id="rId10" Type="http://schemas.microsoft.com/office/2007/relationships/diagramDrawing" Target="../diagrams/drawing4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6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221288" cy="78581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Door’2013, </a:t>
            </a:r>
            <a:r>
              <a:rPr lang="ru-RU" sz="4000" dirty="0" err="1" smtClean="0"/>
              <a:t>новосибирск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188640"/>
            <a:ext cx="676875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Применение теории кодирования в криптографии</a:t>
            </a:r>
            <a:endParaRPr lang="ru-R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7" y="6437168"/>
            <a:ext cx="45365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Лось Антон Васильевич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Формирование ключей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536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Секретный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ключ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6408712" cy="12019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en-US" sz="2000" dirty="0" smtClean="0">
                <a:latin typeface="Segoe UI Light" pitchFamily="34" charset="0"/>
              </a:rPr>
              <a:t>G – </a:t>
            </a:r>
            <a:r>
              <a:rPr lang="ru-RU" sz="2000" dirty="0" smtClean="0">
                <a:latin typeface="Segoe UI Light" pitchFamily="34" charset="0"/>
              </a:rPr>
              <a:t>порождающая матрица кода </a:t>
            </a:r>
            <a:r>
              <a:rPr lang="ru-RU" sz="2000" dirty="0" err="1" smtClean="0">
                <a:latin typeface="Segoe UI Light" pitchFamily="34" charset="0"/>
              </a:rPr>
              <a:t>Гоппы</a:t>
            </a:r>
            <a:r>
              <a:rPr lang="ru-RU" sz="2000" dirty="0" smtClean="0">
                <a:latin typeface="Segoe UI Light" pitchFamily="34" charset="0"/>
              </a:rPr>
              <a:t> размерности </a:t>
            </a:r>
            <a:r>
              <a:rPr lang="en-US" sz="2000" dirty="0">
                <a:latin typeface="Segoe UI Light" pitchFamily="34" charset="0"/>
              </a:rPr>
              <a:t>k</a:t>
            </a:r>
            <a:r>
              <a:rPr lang="en-US" sz="2000" dirty="0" smtClean="0">
                <a:latin typeface="Segoe UI Light" pitchFamily="34" charset="0"/>
              </a:rPr>
              <a:t>,</a:t>
            </a:r>
          </a:p>
          <a:p>
            <a:r>
              <a:rPr lang="en-US" sz="2000" dirty="0" smtClean="0">
                <a:latin typeface="Segoe UI Light" pitchFamily="34" charset="0"/>
              </a:rPr>
              <a:t>S – </a:t>
            </a:r>
            <a:r>
              <a:rPr lang="ru-RU" sz="2000" dirty="0" smtClean="0">
                <a:latin typeface="Segoe UI Light" pitchFamily="34" charset="0"/>
              </a:rPr>
              <a:t>случайная невырожденная матрица размера </a:t>
            </a:r>
            <a:r>
              <a:rPr lang="en-US" sz="2000" dirty="0" err="1" smtClean="0">
                <a:latin typeface="Segoe UI Light" pitchFamily="34" charset="0"/>
              </a:rPr>
              <a:t>k×k</a:t>
            </a:r>
            <a:r>
              <a:rPr lang="ru-RU" sz="2000" dirty="0" smtClean="0">
                <a:latin typeface="Segoe UI Light" pitchFamily="34" charset="0"/>
              </a:rPr>
              <a:t>,</a:t>
            </a:r>
          </a:p>
          <a:p>
            <a:r>
              <a:rPr lang="en-US" sz="2000" dirty="0" smtClean="0">
                <a:latin typeface="Segoe UI Light" pitchFamily="34" charset="0"/>
              </a:rPr>
              <a:t>P – </a:t>
            </a:r>
            <a:r>
              <a:rPr lang="ru-RU" sz="2000" dirty="0" smtClean="0">
                <a:latin typeface="Segoe UI Light" pitchFamily="34" charset="0"/>
              </a:rPr>
              <a:t>случайная матрица перестановки размера </a:t>
            </a:r>
            <a:r>
              <a:rPr lang="en-US" sz="2000" dirty="0" err="1" smtClean="0">
                <a:latin typeface="Segoe UI Light" pitchFamily="34" charset="0"/>
              </a:rPr>
              <a:t>n×n</a:t>
            </a:r>
            <a:r>
              <a:rPr lang="en-US" sz="2000" dirty="0" smtClean="0">
                <a:latin typeface="Segoe UI Light" pitchFamily="34" charset="0"/>
              </a:rPr>
              <a:t>.</a:t>
            </a:r>
            <a:endParaRPr lang="ru-RU" sz="2000" dirty="0" smtClean="0"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284984"/>
            <a:ext cx="8275714" cy="1656184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7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Открытый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ключ 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475581"/>
            <a:ext cx="6269902" cy="1321571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en-US" sz="2000" dirty="0" smtClean="0">
                <a:latin typeface="Segoe UI Light" pitchFamily="34" charset="0"/>
              </a:rPr>
              <a:t>G’=S×G×P</a:t>
            </a:r>
            <a:r>
              <a:rPr lang="ru-RU" sz="2000" dirty="0" smtClean="0">
                <a:latin typeface="Segoe UI Light" pitchFamily="34" charset="0"/>
              </a:rPr>
              <a:t> – таким образом, </a:t>
            </a:r>
            <a:r>
              <a:rPr lang="ru-RU" sz="2000" dirty="0">
                <a:latin typeface="Segoe UI Light" pitchFamily="34" charset="0"/>
              </a:rPr>
              <a:t>исходная матрица G</a:t>
            </a:r>
          </a:p>
          <a:p>
            <a:r>
              <a:rPr lang="ru-RU" sz="2000" dirty="0">
                <a:latin typeface="Segoe UI Light" pitchFamily="34" charset="0"/>
              </a:rPr>
              <a:t>маскируется под матрицу общего положения </a:t>
            </a:r>
            <a:r>
              <a:rPr lang="ru-RU" sz="2000" dirty="0" smtClean="0">
                <a:latin typeface="Segoe UI Light" pitchFamily="34" charset="0"/>
              </a:rPr>
              <a:t>G</a:t>
            </a:r>
            <a:r>
              <a:rPr lang="en-US" sz="2000" dirty="0" smtClean="0">
                <a:latin typeface="Segoe UI Light" pitchFamily="34" charset="0"/>
              </a:rPr>
              <a:t>’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>
                <a:latin typeface="Segoe UI Light" pitchFamily="34" charset="0"/>
              </a:rPr>
              <a:t>из ансамбля </a:t>
            </a:r>
            <a:r>
              <a:rPr lang="ru-RU" sz="2000" dirty="0" smtClean="0">
                <a:latin typeface="Segoe UI Light" pitchFamily="34" charset="0"/>
              </a:rPr>
              <a:t>кодов с одинаковыми параметрами</a:t>
            </a:r>
            <a:r>
              <a:rPr lang="ru-RU" sz="2000" dirty="0">
                <a:latin typeface="Segoe UI Light" pitchFamily="34" charset="0"/>
              </a:rPr>
              <a:t>,</a:t>
            </a:r>
            <a:endParaRPr lang="en-US" sz="2000" dirty="0" smtClean="0">
              <a:latin typeface="Segoe UI Light" pitchFamily="34" charset="0"/>
            </a:endParaRPr>
          </a:p>
          <a:p>
            <a:r>
              <a:rPr lang="en-US" sz="2000" dirty="0" smtClean="0">
                <a:latin typeface="Segoe UI Light" pitchFamily="34" charset="0"/>
              </a:rPr>
              <a:t>t – </a:t>
            </a:r>
            <a:r>
              <a:rPr lang="ru-RU" sz="2000" dirty="0" smtClean="0">
                <a:latin typeface="Segoe UI Light" pitchFamily="34" charset="0"/>
              </a:rPr>
              <a:t>число ошибок, исправляемых исходным кодом.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88864465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Шифрование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392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Исходное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сообщение</a:t>
            </a:r>
            <a:endParaRPr lang="en-US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Алисы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9"/>
            <a:ext cx="6192688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Алиса представляет </a:t>
            </a:r>
            <a:r>
              <a:rPr lang="ru-RU" sz="2000" dirty="0">
                <a:latin typeface="Segoe UI Light" pitchFamily="34" charset="0"/>
              </a:rPr>
              <a:t>свое сообщение </a:t>
            </a:r>
            <a:r>
              <a:rPr lang="ru-RU" sz="2000" dirty="0" smtClean="0">
                <a:latin typeface="Segoe UI Light" pitchFamily="34" charset="0"/>
              </a:rPr>
              <a:t>в </a:t>
            </a:r>
            <a:r>
              <a:rPr lang="ru-RU" sz="2000" dirty="0">
                <a:latin typeface="Segoe UI Light" pitchFamily="34" charset="0"/>
              </a:rPr>
              <a:t>виде последовательностей двоичных символов длины </a:t>
            </a:r>
            <a:r>
              <a:rPr lang="en-US" sz="2000" dirty="0" smtClean="0">
                <a:latin typeface="Segoe UI Light" pitchFamily="34" charset="0"/>
              </a:rPr>
              <a:t>k.</a:t>
            </a:r>
            <a:endParaRPr lang="ru-RU" sz="2000" dirty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4869160"/>
            <a:ext cx="8275714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Внесение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помех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356992"/>
            <a:ext cx="8275714" cy="1152128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Шифрование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открытым</a:t>
            </a:r>
          </a:p>
          <a:p>
            <a:r>
              <a:rPr lang="ru-RU" dirty="0" smtClean="0">
                <a:solidFill>
                  <a:schemeClr val="tx1"/>
                </a:solidFill>
                <a:latin typeface="Segoe UI Light" pitchFamily="34" charset="0"/>
              </a:rPr>
              <a:t>ключом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501009"/>
            <a:ext cx="5981870" cy="864096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Segoe UI Light" pitchFamily="34" charset="0"/>
              </a:rPr>
              <a:t>Алиса вычисляет вектор </a:t>
            </a:r>
            <a:r>
              <a:rPr lang="en-US" sz="2000" dirty="0" smtClean="0">
                <a:latin typeface="Segoe UI Light" pitchFamily="34" charset="0"/>
              </a:rPr>
              <a:t>c’=</a:t>
            </a:r>
            <a:r>
              <a:rPr lang="en-US" sz="2000" dirty="0" err="1" smtClean="0">
                <a:latin typeface="Segoe UI Light" pitchFamily="34" charset="0"/>
              </a:rPr>
              <a:t>m×G</a:t>
            </a:r>
            <a:r>
              <a:rPr lang="en-US" sz="2000" dirty="0" smtClean="0">
                <a:latin typeface="Segoe UI Light" pitchFamily="34" charset="0"/>
              </a:rPr>
              <a:t>’</a:t>
            </a:r>
            <a:r>
              <a:rPr lang="ru-RU" sz="2000" dirty="0" smtClean="0">
                <a:latin typeface="Segoe UI Light" pitchFamily="34" charset="0"/>
              </a:rPr>
              <a:t>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6570" y="5013177"/>
            <a:ext cx="6177678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marL="457200" indent="-457200">
              <a:buFont typeface="+mj-lt"/>
              <a:buAutoNum type="arabicParenR" startAt="2"/>
            </a:pPr>
            <a:r>
              <a:rPr lang="ru-RU" sz="2000" dirty="0" smtClean="0">
                <a:latin typeface="Segoe UI Light" pitchFamily="34" charset="0"/>
              </a:rPr>
              <a:t>Алиса генерирует </a:t>
            </a:r>
            <a:r>
              <a:rPr lang="ru-RU" sz="2000" dirty="0">
                <a:latin typeface="Segoe UI Light" pitchFamily="34" charset="0"/>
              </a:rPr>
              <a:t>случайный вектор </a:t>
            </a:r>
            <a:r>
              <a:rPr lang="en-US" sz="2000" dirty="0" smtClean="0">
                <a:latin typeface="Segoe UI Light" pitchFamily="34" charset="0"/>
              </a:rPr>
              <a:t>z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>
                <a:latin typeface="Segoe UI Light" pitchFamily="34" charset="0"/>
              </a:rPr>
              <a:t>длины </a:t>
            </a:r>
            <a:r>
              <a:rPr lang="en-US" sz="2000" dirty="0" smtClean="0">
                <a:latin typeface="Segoe UI Light" pitchFamily="34" charset="0"/>
              </a:rPr>
              <a:t>n</a:t>
            </a:r>
            <a:r>
              <a:rPr lang="ru-RU" sz="2000" dirty="0" smtClean="0">
                <a:latin typeface="Segoe UI Light" pitchFamily="34" charset="0"/>
              </a:rPr>
              <a:t>, </a:t>
            </a:r>
            <a:r>
              <a:rPr lang="ru-RU" sz="2000" dirty="0">
                <a:latin typeface="Segoe UI Light" pitchFamily="34" charset="0"/>
              </a:rPr>
              <a:t>имеющий вес </a:t>
            </a:r>
            <a:r>
              <a:rPr lang="en-US" sz="2000" dirty="0" smtClean="0">
                <a:latin typeface="Segoe UI Light" pitchFamily="34" charset="0"/>
              </a:rPr>
              <a:t>t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>
                <a:latin typeface="Segoe UI Light" pitchFamily="34" charset="0"/>
              </a:rPr>
              <a:t>(в нём ровно </a:t>
            </a:r>
            <a:r>
              <a:rPr lang="en-US" sz="2000" dirty="0" smtClean="0">
                <a:latin typeface="Segoe UI Light" pitchFamily="34" charset="0"/>
              </a:rPr>
              <a:t>t</a:t>
            </a:r>
            <a:r>
              <a:rPr lang="ru-RU" sz="2000" dirty="0" smtClean="0">
                <a:latin typeface="Segoe UI Light" pitchFamily="34" charset="0"/>
              </a:rPr>
              <a:t> единиц)</a:t>
            </a:r>
            <a:r>
              <a:rPr lang="en-US" sz="2000" dirty="0" smtClean="0">
                <a:latin typeface="Segoe UI Light" pitchFamily="34" charset="0"/>
              </a:rPr>
              <a:t>.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ru-RU" sz="2000" dirty="0" smtClean="0">
                <a:latin typeface="Segoe UI Light" pitchFamily="34" charset="0"/>
              </a:rPr>
              <a:t>Алиса вычисляет </a:t>
            </a:r>
            <a:r>
              <a:rPr lang="ru-RU" sz="2000" dirty="0" err="1">
                <a:latin typeface="Segoe UI Light" pitchFamily="34" charset="0"/>
              </a:rPr>
              <a:t>шифротекст</a:t>
            </a:r>
            <a:r>
              <a:rPr lang="ru-RU" sz="2000" dirty="0">
                <a:latin typeface="Segoe UI Light" pitchFamily="34" charset="0"/>
              </a:rPr>
              <a:t> как </a:t>
            </a:r>
            <a:r>
              <a:rPr lang="en-US" sz="2000" dirty="0" smtClean="0">
                <a:latin typeface="Segoe UI Light" pitchFamily="34" charset="0"/>
              </a:rPr>
              <a:t>c=</a:t>
            </a:r>
            <a:r>
              <a:rPr lang="en-US" sz="2000" dirty="0" err="1" smtClean="0">
                <a:latin typeface="Segoe UI Light" pitchFamily="34" charset="0"/>
              </a:rPr>
              <a:t>c’+z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>
                <a:latin typeface="Segoe UI Light" pitchFamily="34" charset="0"/>
              </a:rPr>
              <a:t>и передает его </a:t>
            </a:r>
            <a:r>
              <a:rPr lang="ru-RU" sz="2000" dirty="0" smtClean="0">
                <a:latin typeface="Segoe UI Light" pitchFamily="34" charset="0"/>
              </a:rPr>
              <a:t>Бобу</a:t>
            </a:r>
            <a:r>
              <a:rPr lang="en-US" sz="2000" dirty="0" smtClean="0">
                <a:latin typeface="Segoe UI Light" pitchFamily="34" charset="0"/>
              </a:rPr>
              <a:t>.</a:t>
            </a:r>
            <a:endParaRPr lang="ru-RU" sz="2000" b="1" dirty="0" smtClean="0">
              <a:latin typeface="Segoe UI Light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43573979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7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Дешифрование сообщения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392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Обратная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перестановка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1700809"/>
                <a:ext cx="5904656" cy="10801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ru-RU" sz="2000" dirty="0" smtClean="0">
                    <a:latin typeface="Segoe UI Light" pitchFamily="34" charset="0"/>
                  </a:rPr>
                  <a:t>Боб вычисляет обратную матрицу: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  <a:endParaRPr lang="en-US" sz="2000" dirty="0" smtClean="0">
                  <a:latin typeface="Segoe UI Light" pitchFamily="34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ru-RU" sz="2000" dirty="0" smtClean="0">
                    <a:latin typeface="Segoe UI Light" pitchFamily="34" charset="0"/>
                  </a:rPr>
                  <a:t>Боб вычисляет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 dirty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  <a:endParaRPr lang="ru-RU" sz="20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9"/>
                <a:ext cx="5904656" cy="1080120"/>
              </a:xfrm>
              <a:prstGeom prst="rect">
                <a:avLst/>
              </a:prstGeom>
              <a:blipFill rotWithShape="1">
                <a:blip r:embed="rId3"/>
                <a:stretch>
                  <a:fillRect l="-13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72750" y="4869160"/>
            <a:ext cx="8275714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Восстановление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сообщения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356992"/>
            <a:ext cx="8275714" cy="1152128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Дешифрование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555776" y="3501009"/>
                <a:ext cx="5981870" cy="864096"/>
              </a:xfrm>
              <a:prstGeom prst="rect">
                <a:avLst/>
              </a:prstGeom>
              <a:solidFill>
                <a:srgbClr val="56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ru-RU" sz="2000" dirty="0" smtClean="0">
                    <a:latin typeface="Segoe UI Light" pitchFamily="34" charset="0"/>
                  </a:rPr>
                  <a:t>Боб использует алгоритм </a:t>
                </a:r>
                <a:r>
                  <a:rPr lang="ru-RU" sz="2000" dirty="0" smtClean="0">
                    <a:latin typeface="Segoe UI Light" pitchFamily="34" charset="0"/>
                  </a:rPr>
                  <a:t>декодирования </a:t>
                </a:r>
                <a:r>
                  <a:rPr lang="ru-RU" sz="2000" dirty="0" smtClean="0">
                    <a:latin typeface="Segoe UI Light" pitchFamily="34" charset="0"/>
                  </a:rPr>
                  <a:t>для исходного кода, чтобы получить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из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501009"/>
                <a:ext cx="5981870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324" t="-704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6570" y="5013177"/>
                <a:ext cx="5889646" cy="144016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 marL="457200" indent="-457200">
                  <a:buFont typeface="+mj-lt"/>
                  <a:buAutoNum type="arabicParenR" startAt="4"/>
                </a:pPr>
                <a:r>
                  <a:rPr lang="ru-RU" sz="2000" dirty="0" smtClean="0">
                    <a:latin typeface="Segoe UI Light" pitchFamily="34" charset="0"/>
                  </a:rPr>
                  <a:t>Боб </a:t>
                </a:r>
                <a:r>
                  <a:rPr lang="ru-RU" sz="2000" dirty="0">
                    <a:latin typeface="Segoe UI Light" pitchFamily="34" charset="0"/>
                  </a:rPr>
                  <a:t>вычисляет обратную матрицу: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ru-RU" sz="2000" dirty="0" smtClean="0">
                    <a:latin typeface="Segoe UI Light" pitchFamily="34" charset="0"/>
                  </a:rPr>
                  <a:t>Боб </a:t>
                </a:r>
                <a:r>
                  <a:rPr lang="ru-RU" sz="2000" dirty="0">
                    <a:latin typeface="Segoe UI Light" pitchFamily="34" charset="0"/>
                  </a:rPr>
                  <a:t>вычисляет </a:t>
                </a:r>
                <a:r>
                  <a:rPr lang="ru-RU" sz="2000" dirty="0" smtClean="0">
                    <a:latin typeface="Segoe UI Light" pitchFamily="34" charset="0"/>
                  </a:rPr>
                  <a:t>сообщение как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dirty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Segoe UI Light" pitchFamily="34" charset="0"/>
                  </a:rPr>
                  <a:t>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0" y="5013177"/>
                <a:ext cx="5889646" cy="1440160"/>
              </a:xfrm>
              <a:prstGeom prst="rect">
                <a:avLst/>
              </a:prstGeom>
              <a:blipFill rotWithShape="1">
                <a:blip r:embed="rId5"/>
                <a:stretch>
                  <a:fillRect l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67093864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803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Корректность алгоритма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176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Необходимое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свойство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1700809"/>
                <a:ext cx="6192688" cy="86409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32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9"/>
                <a:ext cx="6192688" cy="864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72750" y="4276435"/>
            <a:ext cx="8275714" cy="2320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Боб вычисляет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2924944"/>
            <a:ext cx="8275714" cy="1152128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Алиса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отправляет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55776" y="3068961"/>
                <a:ext cx="5981870" cy="864096"/>
              </a:xfrm>
              <a:prstGeom prst="rect">
                <a:avLst/>
              </a:prstGeom>
              <a:solidFill>
                <a:srgbClr val="56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𝑐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𝑧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sz="32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68961"/>
                <a:ext cx="5981870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6570" y="4437113"/>
                <a:ext cx="6177678" cy="201622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, </a:t>
                </a:r>
              </a:p>
              <a:p>
                <a:r>
                  <a:rPr lang="ru-RU" sz="2000" dirty="0" smtClean="0">
                    <a:latin typeface="Segoe UI Light" pitchFamily="34" charset="0"/>
                  </a:rPr>
                  <a:t>Вес вектора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не более чем </a:t>
                </a:r>
                <a:r>
                  <a:rPr lang="en-US" sz="2000" dirty="0" smtClean="0">
                    <a:latin typeface="Segoe UI Light" pitchFamily="34" charset="0"/>
                  </a:rPr>
                  <a:t>t</a:t>
                </a:r>
                <a:r>
                  <a:rPr lang="ru-RU" sz="2000" dirty="0" smtClean="0">
                    <a:latin typeface="Segoe UI Light" pitchFamily="34" charset="0"/>
                  </a:rPr>
                  <a:t>. Код </a:t>
                </a:r>
                <a:r>
                  <a:rPr lang="ru-RU" sz="2000" dirty="0" err="1" smtClean="0">
                    <a:latin typeface="Segoe UI Light" pitchFamily="34" charset="0"/>
                  </a:rPr>
                  <a:t>Гоппы</a:t>
                </a:r>
                <a:r>
                  <a:rPr lang="ru-RU" sz="2000" dirty="0" smtClean="0">
                    <a:latin typeface="Segoe UI Light" pitchFamily="34" charset="0"/>
                  </a:rPr>
                  <a:t> исправляет до </a:t>
                </a:r>
                <a:r>
                  <a:rPr lang="en-US" sz="2000" dirty="0" smtClean="0">
                    <a:latin typeface="Segoe UI Light" pitchFamily="34" charset="0"/>
                  </a:rPr>
                  <a:t>t </a:t>
                </a:r>
                <a:r>
                  <a:rPr lang="ru-RU" sz="2000" dirty="0" smtClean="0">
                    <a:latin typeface="Segoe UI Light" pitchFamily="34" charset="0"/>
                  </a:rPr>
                  <a:t>ошибок, тогда Боб получает верное сообщение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. </a:t>
                </a:r>
                <a:r>
                  <a:rPr lang="ru-RU" sz="2000" dirty="0" smtClean="0">
                    <a:latin typeface="Segoe UI Light" pitchFamily="34" charset="0"/>
                  </a:rPr>
                  <a:t>Далее Боб вычисляет исходное сообщение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0" y="4437113"/>
                <a:ext cx="6177678" cy="2016224"/>
              </a:xfrm>
              <a:prstGeom prst="rect">
                <a:avLst/>
              </a:prstGeom>
              <a:blipFill rotWithShape="1">
                <a:blip r:embed="rId5"/>
                <a:stretch>
                  <a:fillRect l="-10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67871411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36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Криптосистема Нидеррайтера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176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Основа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9"/>
            <a:ext cx="6192688" cy="8640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Та же </a:t>
            </a:r>
            <a:r>
              <a:rPr lang="en-US" sz="2000" dirty="0" smtClean="0">
                <a:latin typeface="Segoe UI Light" pitchFamily="34" charset="0"/>
              </a:rPr>
              <a:t>NP-</a:t>
            </a:r>
            <a:r>
              <a:rPr lang="ru-RU" sz="2000" dirty="0" smtClean="0">
                <a:latin typeface="Segoe UI Light" pitchFamily="34" charset="0"/>
              </a:rPr>
              <a:t>трудная задача </a:t>
            </a:r>
            <a:r>
              <a:rPr lang="ru-RU" sz="2000" dirty="0">
                <a:latin typeface="Segoe UI Light" pitchFamily="34" charset="0"/>
              </a:rPr>
              <a:t>декодирования </a:t>
            </a:r>
            <a:r>
              <a:rPr lang="ru-RU" sz="2000" dirty="0" smtClean="0">
                <a:latin typeface="Segoe UI Light" pitchFamily="34" charset="0"/>
              </a:rPr>
              <a:t>линейных кодов, что и в криптосистеме Мак-Элиса.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4869160"/>
            <a:ext cx="8275714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Шифрование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сообщений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2852936"/>
            <a:ext cx="8275714" cy="1872208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4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Основное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отличие от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Мак-Элиса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996952"/>
            <a:ext cx="5981870" cy="1584176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В </a:t>
            </a:r>
            <a:r>
              <a:rPr lang="ru-RU" sz="2000" dirty="0">
                <a:latin typeface="Segoe UI Light" pitchFamily="34" charset="0"/>
              </a:rPr>
              <a:t>качестве базовой матрицы используется </a:t>
            </a:r>
            <a:r>
              <a:rPr lang="ru-RU" sz="2000" dirty="0" smtClean="0">
                <a:latin typeface="Segoe UI Light" pitchFamily="34" charset="0"/>
              </a:rPr>
              <a:t>проверочная матрица </a:t>
            </a:r>
            <a:r>
              <a:rPr lang="ru-RU" sz="2000" dirty="0">
                <a:latin typeface="Segoe UI Light" pitchFamily="34" charset="0"/>
              </a:rPr>
              <a:t>группового </a:t>
            </a:r>
            <a:r>
              <a:rPr lang="ru-RU" sz="2000" dirty="0" smtClean="0">
                <a:latin typeface="Segoe UI Light" pitchFamily="34" charset="0"/>
              </a:rPr>
              <a:t>кода. Открытый </a:t>
            </a:r>
            <a:r>
              <a:rPr lang="ru-RU" sz="2000" dirty="0">
                <a:latin typeface="Segoe UI Light" pitchFamily="34" charset="0"/>
              </a:rPr>
              <a:t>ключ представляет собой множество, </a:t>
            </a:r>
            <a:r>
              <a:rPr lang="ru-RU" sz="2000" dirty="0" smtClean="0">
                <a:latin typeface="Segoe UI Light" pitchFamily="34" charset="0"/>
              </a:rPr>
              <a:t>состоящее </a:t>
            </a:r>
            <a:r>
              <a:rPr lang="ru-RU" sz="2000" dirty="0">
                <a:latin typeface="Segoe UI Light" pitchFamily="34" charset="0"/>
              </a:rPr>
              <a:t>из проверочной матрицы общего </a:t>
            </a:r>
            <a:r>
              <a:rPr lang="ru-RU" sz="2000" dirty="0" smtClean="0">
                <a:latin typeface="Segoe UI Light" pitchFamily="34" charset="0"/>
              </a:rPr>
              <a:t>положения, оснащенное </a:t>
            </a:r>
            <a:r>
              <a:rPr lang="ru-RU" sz="2000" dirty="0">
                <a:latin typeface="Segoe UI Light" pitchFamily="34" charset="0"/>
              </a:rPr>
              <a:t>достаточно </a:t>
            </a:r>
            <a:r>
              <a:rPr lang="ru-RU" sz="2000" dirty="0" smtClean="0">
                <a:latin typeface="Segoe UI Light" pitchFamily="34" charset="0"/>
              </a:rPr>
              <a:t>большим числом t. 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6570" y="5013177"/>
            <a:ext cx="6177678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Сообщение </a:t>
            </a:r>
            <a:r>
              <a:rPr lang="ru-RU" sz="2000" dirty="0" smtClean="0">
                <a:latin typeface="Segoe UI Light" pitchFamily="34" charset="0"/>
              </a:rPr>
              <a:t>передается не информационным блоком </a:t>
            </a:r>
            <a:r>
              <a:rPr lang="ru-RU" sz="2000" dirty="0" smtClean="0">
                <a:latin typeface="Segoe UI Light" pitchFamily="34" charset="0"/>
              </a:rPr>
              <a:t>кодового слова, </a:t>
            </a:r>
            <a:r>
              <a:rPr lang="ru-RU" sz="2000" dirty="0" smtClean="0">
                <a:latin typeface="Segoe UI Light" pitchFamily="34" charset="0"/>
              </a:rPr>
              <a:t>а вектором ошибок. </a:t>
            </a:r>
            <a:r>
              <a:rPr lang="ru-RU" sz="2000" dirty="0" err="1" smtClean="0">
                <a:latin typeface="Segoe UI Light" pitchFamily="34" charset="0"/>
              </a:rPr>
              <a:t>Шифротекст</a:t>
            </a:r>
            <a:r>
              <a:rPr lang="ru-RU" sz="2000" dirty="0" smtClean="0">
                <a:latin typeface="Segoe UI Light" pitchFamily="34" charset="0"/>
              </a:rPr>
              <a:t> же получается в виде синдрома – произведения проверочной матрицы на вектор ошибок.</a:t>
            </a:r>
            <a:endParaRPr lang="ru-RU" sz="2000" b="1" dirty="0" smtClean="0">
              <a:latin typeface="Segoe UI Light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38162587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Дополнение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536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Недвоичное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поле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9"/>
            <a:ext cx="6192688" cy="1224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>
                <a:latin typeface="Segoe UI Light" pitchFamily="34" charset="0"/>
              </a:rPr>
              <a:t>Возможно определение </a:t>
            </a:r>
            <a:r>
              <a:rPr lang="ru-RU" sz="2000" dirty="0" smtClean="0">
                <a:latin typeface="Segoe UI Light" pitchFamily="34" charset="0"/>
              </a:rPr>
              <a:t>криптосистем </a:t>
            </a:r>
            <a:r>
              <a:rPr lang="ru-RU" sz="2000" dirty="0">
                <a:latin typeface="Segoe UI Light" pitchFamily="34" charset="0"/>
              </a:rPr>
              <a:t>над полем Галуа GF(q), в </a:t>
            </a:r>
            <a:r>
              <a:rPr lang="ru-RU" sz="2000" dirty="0" smtClean="0">
                <a:latin typeface="Segoe UI Light" pitchFamily="34" charset="0"/>
              </a:rPr>
              <a:t>таком случае для </a:t>
            </a:r>
            <a:r>
              <a:rPr lang="ru-RU" sz="2000" dirty="0">
                <a:latin typeface="Segoe UI Light" pitchFamily="34" charset="0"/>
              </a:rPr>
              <a:t>создания открытого ключа используется еще одна матрица – диагональная </a:t>
            </a:r>
            <a:r>
              <a:rPr lang="ru-RU" sz="2000" dirty="0" smtClean="0">
                <a:latin typeface="Segoe UI Light" pitchFamily="34" charset="0"/>
              </a:rPr>
              <a:t>матрица </a:t>
            </a:r>
            <a:r>
              <a:rPr lang="ru-RU" sz="2000" dirty="0">
                <a:latin typeface="Segoe UI Light" pitchFamily="34" charset="0"/>
              </a:rPr>
              <a:t>с элементами из GF(q</a:t>
            </a:r>
            <a:r>
              <a:rPr lang="ru-RU" sz="2000" dirty="0" smtClean="0">
                <a:latin typeface="Segoe UI Light" pitchFamily="34" charset="0"/>
              </a:rPr>
              <a:t>).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5013176"/>
            <a:ext cx="8275714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Плюсы 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минусы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212976"/>
            <a:ext cx="8275714" cy="1656184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4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Модификации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356992"/>
            <a:ext cx="5981870" cy="136815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В </a:t>
            </a:r>
            <a:r>
              <a:rPr lang="ru-RU" sz="2000" dirty="0">
                <a:latin typeface="Segoe UI Light" pitchFamily="34" charset="0"/>
              </a:rPr>
              <a:t>литературе известно </a:t>
            </a:r>
            <a:r>
              <a:rPr lang="ru-RU" sz="2000" dirty="0" smtClean="0">
                <a:latin typeface="Segoe UI Light" pitchFamily="34" charset="0"/>
              </a:rPr>
              <a:t>множество различных </a:t>
            </a:r>
            <a:r>
              <a:rPr lang="ru-RU" sz="2000" dirty="0">
                <a:latin typeface="Segoe UI Light" pitchFamily="34" charset="0"/>
              </a:rPr>
              <a:t>модификаций этих криптосистем, </a:t>
            </a:r>
            <a:r>
              <a:rPr lang="ru-RU" sz="2000" dirty="0" smtClean="0">
                <a:latin typeface="Segoe UI Light" pitchFamily="34" charset="0"/>
              </a:rPr>
              <a:t>например, криптосистема Нидеррайтера может быть определена </a:t>
            </a:r>
            <a:r>
              <a:rPr lang="ru-RU" sz="2000" dirty="0">
                <a:latin typeface="Segoe UI Light" pitchFamily="34" charset="0"/>
              </a:rPr>
              <a:t>для кодов с ранговой </a:t>
            </a:r>
            <a:r>
              <a:rPr lang="ru-RU" sz="2000" dirty="0" smtClean="0">
                <a:latin typeface="Segoe UI Light" pitchFamily="34" charset="0"/>
              </a:rPr>
              <a:t>метрикой.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6570" y="5157191"/>
            <a:ext cx="6177678" cy="1296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+ Шифрование и дешифрование быстрее, чем у </a:t>
            </a:r>
            <a:r>
              <a:rPr lang="en-US" sz="2000" dirty="0" smtClean="0">
                <a:latin typeface="Segoe UI Light" pitchFamily="34" charset="0"/>
              </a:rPr>
              <a:t>RSA</a:t>
            </a:r>
            <a:r>
              <a:rPr lang="ru-RU" sz="2000" dirty="0" smtClean="0">
                <a:latin typeface="Segoe UI Light" pitchFamily="34" charset="0"/>
              </a:rPr>
              <a:t>.</a:t>
            </a:r>
            <a:endParaRPr lang="en-US" sz="2000" dirty="0" smtClean="0">
              <a:latin typeface="Segoe UI Light" pitchFamily="34" charset="0"/>
            </a:endParaRPr>
          </a:p>
          <a:p>
            <a:r>
              <a:rPr lang="ru-RU" sz="2000" dirty="0" smtClean="0">
                <a:latin typeface="Segoe UI Light" pitchFamily="34" charset="0"/>
              </a:rPr>
              <a:t>+ Быстрый </a:t>
            </a:r>
            <a:r>
              <a:rPr lang="ru-RU" sz="2000" dirty="0">
                <a:latin typeface="Segoe UI Light" pitchFamily="34" charset="0"/>
              </a:rPr>
              <a:t>рост степени защиты с </a:t>
            </a:r>
            <a:r>
              <a:rPr lang="ru-RU" sz="2000" dirty="0" smtClean="0">
                <a:latin typeface="Segoe UI Light" pitchFamily="34" charset="0"/>
              </a:rPr>
              <a:t>увеличением длины ключа.</a:t>
            </a:r>
          </a:p>
          <a:p>
            <a:r>
              <a:rPr lang="ru-RU" sz="2000" dirty="0" smtClean="0">
                <a:latin typeface="Segoe UI Light" pitchFamily="34" charset="0"/>
              </a:rPr>
              <a:t>- Большие размеры ключей и </a:t>
            </a:r>
            <a:r>
              <a:rPr lang="ru-RU" sz="2000" dirty="0" err="1" smtClean="0">
                <a:latin typeface="Segoe UI Light" pitchFamily="34" charset="0"/>
              </a:rPr>
              <a:t>шифротекста</a:t>
            </a:r>
            <a:r>
              <a:rPr lang="ru-RU" sz="2000" dirty="0" smtClean="0">
                <a:latin typeface="Segoe UI Light" pitchFamily="34" charset="0"/>
              </a:rPr>
              <a:t>.</a:t>
            </a:r>
            <a:endParaRPr lang="ru-RU" sz="2000" dirty="0">
              <a:latin typeface="Segoe UI Light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71656869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02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Light" pitchFamily="34" charset="0"/>
              </a:rPr>
              <a:t>Стандарты шифрования данных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32412"/>
            <a:ext cx="4304234" cy="5064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DES</a:t>
            </a:r>
            <a:endParaRPr lang="ru-RU" sz="2000" dirty="0" smtClean="0">
              <a:solidFill>
                <a:schemeClr val="tx1"/>
              </a:solidFill>
              <a:latin typeface="Segoe UI Light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05911901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perfect.code\Downloads\509px-DES_algorithm_schem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8240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88888" y="1532412"/>
            <a:ext cx="4083004" cy="5064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S-box</a:t>
            </a:r>
            <a:endParaRPr lang="ru-RU" sz="2000" dirty="0" smtClean="0">
              <a:solidFill>
                <a:schemeClr val="tx1"/>
              </a:solidFill>
              <a:latin typeface="Segoe UI Light" pitchFamily="34" charset="0"/>
            </a:endParaRPr>
          </a:p>
        </p:txBody>
      </p:sp>
      <p:pic>
        <p:nvPicPr>
          <p:cNvPr id="6147" name="Picture 3" descr="C:\Users\perfect.code\Downloads\623px-DES-f-function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7" y="2492896"/>
            <a:ext cx="3765795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Light" pitchFamily="34" charset="0"/>
              </a:rPr>
              <a:t>APN-</a:t>
            </a:r>
            <a:r>
              <a:rPr lang="ru-RU" sz="4000" dirty="0" smtClean="0">
                <a:latin typeface="Segoe UI Light" pitchFamily="34" charset="0"/>
              </a:rPr>
              <a:t>функция</a:t>
            </a:r>
            <a:endParaRPr lang="en-US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536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ru-RU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     Пусть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95736" y="1688618"/>
                <a:ext cx="6394005" cy="12241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ru-RU" sz="20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– </a:t>
                </a:r>
                <a:r>
                  <a:rPr lang="ru-RU" sz="2000" dirty="0">
                    <a:latin typeface="Segoe UI Light" pitchFamily="34" charset="0"/>
                  </a:rPr>
                  <a:t>функция, удовлетворяющая условию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sz="2000" b="1" dirty="0" smtClean="0">
                    <a:latin typeface="Segoe UI Light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688618"/>
                <a:ext cx="6394005" cy="1224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72750" y="3212976"/>
            <a:ext cx="8275714" cy="1656184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latin typeface="Segoe UI Light" pitchFamily="34" charset="0"/>
              </a:rPr>
              <a:t>APN-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функция</a:t>
            </a:r>
            <a:endParaRPr lang="en-US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почти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совершенно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нелинейная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26570" y="3366298"/>
                <a:ext cx="6192688" cy="1368152"/>
              </a:xfrm>
              <a:prstGeom prst="rect">
                <a:avLst/>
              </a:prstGeom>
              <a:solidFill>
                <a:srgbClr val="3C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называется APN-функцией, </a:t>
                </a:r>
                <a:r>
                  <a:rPr lang="ru-RU" sz="2000" dirty="0">
                    <a:latin typeface="Segoe UI Light" pitchFamily="34" charset="0"/>
                  </a:rPr>
                  <a:t>если для любого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sz="20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и </a:t>
                </a:r>
                <a:r>
                  <a:rPr lang="ru-RU" sz="2000" dirty="0">
                    <a:latin typeface="Segoe UI Light" pitchFamily="34" charset="0"/>
                  </a:rPr>
                  <a:t>каждого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уравнение </a:t>
                </a:r>
                <a:endParaRPr lang="en-US" sz="2000" dirty="0" smtClean="0">
                  <a:latin typeface="Segoe UI Light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 </a:t>
                </a:r>
              </a:p>
              <a:p>
                <a:r>
                  <a:rPr lang="ru-RU" sz="2000" dirty="0" smtClean="0">
                    <a:latin typeface="Segoe UI Light" pitchFamily="34" charset="0"/>
                  </a:rPr>
                  <a:t>имеет </a:t>
                </a:r>
                <a:r>
                  <a:rPr lang="ru-RU" sz="2000" dirty="0">
                    <a:latin typeface="Segoe UI Light" pitchFamily="34" charset="0"/>
                  </a:rPr>
                  <a:t>не более двух решений в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0" y="3366298"/>
                <a:ext cx="6192688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1083" t="-1333"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1966898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44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goe UI Light" pitchFamily="34" charset="0"/>
              </a:rPr>
              <a:t>APN-</a:t>
            </a:r>
            <a:r>
              <a:rPr lang="ru-RU" sz="4000" dirty="0" smtClean="0">
                <a:latin typeface="Segoe UI Light" pitchFamily="34" charset="0"/>
              </a:rPr>
              <a:t>функции и коды</a:t>
            </a:r>
            <a:endParaRPr lang="en-US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536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Пусть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07704" y="1688618"/>
                <a:ext cx="6682037" cy="12241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𝐹</m:t>
                    </m:r>
                    <m:r>
                      <a:rPr lang="ru-RU" sz="20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– </a:t>
                </a:r>
                <a:r>
                  <a:rPr lang="ru-RU" sz="2000" dirty="0">
                    <a:latin typeface="Segoe UI Light" pitchFamily="34" charset="0"/>
                  </a:rPr>
                  <a:t>функция, удовлетворяющая условию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sz="2000" b="1" dirty="0" smtClean="0">
                    <a:latin typeface="Segoe UI Light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ru-RU" sz="2000" b="1" dirty="0" smtClean="0">
                    <a:latin typeface="Segoe UI Light" pitchFamily="34" charset="0"/>
                  </a:rPr>
                  <a:t>.</a:t>
                </a:r>
                <a:endParaRPr lang="en-US" sz="2000" b="1" dirty="0" smtClean="0">
                  <a:latin typeface="Segoe UI Light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2000" dirty="0">
                    <a:latin typeface="Segoe UI Light" pitchFamily="34" charset="0"/>
                  </a:rPr>
                  <a:t> – </a:t>
                </a:r>
                <a:r>
                  <a:rPr lang="ru-RU" sz="2000" dirty="0" smtClean="0">
                    <a:latin typeface="Segoe UI Light" pitchFamily="34" charset="0"/>
                  </a:rPr>
                  <a:t>проверочная матрица кода Хэмминга с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проверками на четность.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88618"/>
                <a:ext cx="6682037" cy="1224135"/>
              </a:xfrm>
              <a:prstGeom prst="rect">
                <a:avLst/>
              </a:prstGeom>
              <a:blipFill rotWithShape="1">
                <a:blip r:embed="rId3"/>
                <a:stretch>
                  <a:fillRect l="-1004" t="-7463" b="-109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72750" y="3207397"/>
            <a:ext cx="8275714" cy="3384376"/>
          </a:xfrm>
          <a:prstGeom prst="rect">
            <a:avLst/>
          </a:prstGeom>
          <a:solidFill>
            <a:srgbClr val="E53D0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Теорема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907705" y="3366298"/>
                <a:ext cx="6682036" cy="3087038"/>
              </a:xfrm>
              <a:prstGeom prst="rect">
                <a:avLst/>
              </a:prstGeom>
              <a:solidFill>
                <a:srgbClr val="E53D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– двоичный лине</a:t>
                </a:r>
                <a:r>
                  <a:rPr lang="ru-RU" sz="2000" dirty="0">
                    <a:latin typeface="Segoe UI Light" pitchFamily="34" charset="0"/>
                  </a:rPr>
                  <a:t>й</a:t>
                </a:r>
                <a:r>
                  <a:rPr lang="ru-RU" sz="2000" dirty="0" smtClean="0">
                    <a:latin typeface="Segoe UI Light" pitchFamily="34" charset="0"/>
                  </a:rPr>
                  <a:t>ный код с проверочной матрицей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  <m:sup/>
                              </m:sSubSup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⋯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,</a:t>
                </a:r>
                <a:endParaRPr lang="ru-RU" sz="2000" dirty="0" smtClean="0">
                  <a:latin typeface="Segoe UI Light" pitchFamily="34" charset="0"/>
                </a:endParaRPr>
              </a:p>
              <a:p>
                <a:r>
                  <a:rPr lang="ru-RU" sz="2000" dirty="0" smtClean="0">
                    <a:latin typeface="Segoe UI Light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sz="20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. </a:t>
                </a:r>
                <a:r>
                  <a:rPr lang="ru-RU" sz="2000" dirty="0">
                    <a:latin typeface="Segoe UI Light" pitchFamily="34" charset="0"/>
                  </a:rPr>
                  <a:t>Тогда </a:t>
                </a:r>
                <a:endParaRPr lang="ru-RU" sz="2000" dirty="0" smtClean="0">
                  <a:latin typeface="Segoe UI Light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ru-RU" sz="2000" dirty="0" smtClean="0">
                    <a:latin typeface="Segoe UI Light" pitchFamily="34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</m:oMath>
                </a14:m>
                <a:r>
                  <a:rPr lang="ru-RU" sz="2000" dirty="0">
                    <a:latin typeface="Segoe UI Light" pitchFamily="34" charset="0"/>
                  </a:rPr>
                  <a:t> является APN-функцией тогда и только тогда, когда кодовое </a:t>
                </a:r>
                <a:r>
                  <a:rPr lang="ru-RU" sz="2000" dirty="0" smtClean="0">
                    <a:latin typeface="Segoe UI Light" pitchFamily="34" charset="0"/>
                  </a:rPr>
                  <a:t>расстояние </a:t>
                </a:r>
                <a:r>
                  <a:rPr lang="ru-RU" sz="2000" dirty="0">
                    <a:latin typeface="Segoe UI Light" pitchFamily="34" charset="0"/>
                  </a:rPr>
                  <a:t>кода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000" dirty="0">
                    <a:latin typeface="Segoe UI Light" pitchFamily="34" charset="0"/>
                  </a:rPr>
                  <a:t> равно </a:t>
                </a:r>
                <a:r>
                  <a:rPr lang="ru-RU" sz="2000" dirty="0" smtClean="0">
                    <a:latin typeface="Segoe UI Light" pitchFamily="34" charset="0"/>
                  </a:rPr>
                  <a:t>5;</a:t>
                </a:r>
                <a:endParaRPr lang="en-US" sz="2000" dirty="0" smtClean="0">
                  <a:latin typeface="Segoe UI Light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ru-RU" sz="2000" dirty="0" smtClean="0">
                    <a:latin typeface="Segoe UI Light" pitchFamily="34" charset="0"/>
                  </a:rPr>
                  <a:t>если </a:t>
                </a:r>
                <a:r>
                  <a:rPr lang="ru-RU" sz="2000" dirty="0">
                    <a:latin typeface="Segoe UI Light" pitchFamily="34" charset="0"/>
                  </a:rPr>
                  <a:t>функция F является APN-функцией, то код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000" dirty="0">
                    <a:latin typeface="Segoe UI Light" pitchFamily="34" charset="0"/>
                  </a:rPr>
                  <a:t> имеет размерность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−2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.</a:t>
                </a:r>
                <a:endParaRPr lang="ru-RU" sz="20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5" y="3366298"/>
                <a:ext cx="6682036" cy="3087038"/>
              </a:xfrm>
              <a:prstGeom prst="rect">
                <a:avLst/>
              </a:prstGeom>
              <a:blipFill rotWithShape="1">
                <a:blip r:embed="rId4"/>
                <a:stretch>
                  <a:fillRect l="-12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98464298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4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221288" cy="78581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Door’2013, </a:t>
            </a:r>
            <a:r>
              <a:rPr lang="ru-RU" sz="4000" dirty="0" err="1" smtClean="0"/>
              <a:t>новосибирск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188640"/>
            <a:ext cx="676875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Применение теории кодирования в криптографии</a:t>
            </a:r>
            <a:endParaRPr lang="ru-R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7" y="6437168"/>
            <a:ext cx="45365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Лось Антон Васильевич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000" y="441368"/>
            <a:ext cx="8928000" cy="63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70489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Введение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2750" y="1532412"/>
            <a:ext cx="8275714" cy="888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Алгебраическая теория кодирования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1700808"/>
            <a:ext cx="2001011" cy="5538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Линейные коды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8848" y="2636912"/>
            <a:ext cx="8275714" cy="3905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 anchorCtr="0"/>
          <a:lstStyle/>
          <a:p>
            <a:endParaRPr lang="ru-RU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 Криптография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2804925"/>
            <a:ext cx="1838739" cy="162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Криптосистема</a:t>
            </a:r>
          </a:p>
          <a:p>
            <a:pPr algn="ctr"/>
            <a:r>
              <a:rPr lang="ru-RU" sz="2000" dirty="0" smtClean="0">
                <a:latin typeface="Segoe UI Light" pitchFamily="34" charset="0"/>
              </a:rPr>
              <a:t>Роберта</a:t>
            </a:r>
          </a:p>
          <a:p>
            <a:pPr algn="ctr"/>
            <a:r>
              <a:rPr lang="ru-RU" sz="2000" dirty="0" smtClean="0">
                <a:latin typeface="Segoe UI Light" pitchFamily="34" charset="0"/>
              </a:rPr>
              <a:t>Мак-Элиса,</a:t>
            </a:r>
          </a:p>
          <a:p>
            <a:pPr algn="ctr"/>
            <a:r>
              <a:rPr lang="ru-RU" sz="2000" dirty="0" smtClean="0">
                <a:latin typeface="Segoe UI Light" pitchFamily="34" charset="0"/>
              </a:rPr>
              <a:t>1978 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24128" y="2810073"/>
            <a:ext cx="1838739" cy="16221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Криптосистема</a:t>
            </a:r>
          </a:p>
          <a:p>
            <a:pPr algn="ctr"/>
            <a:r>
              <a:rPr lang="ru-RU" sz="2000" dirty="0" err="1" smtClean="0">
                <a:latin typeface="Segoe UI Light" pitchFamily="34" charset="0"/>
              </a:rPr>
              <a:t>Гаральда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 err="1" smtClean="0">
                <a:latin typeface="Segoe UI Light" pitchFamily="34" charset="0"/>
              </a:rPr>
              <a:t>Нидеррайтра</a:t>
            </a:r>
            <a:r>
              <a:rPr lang="ru-RU" sz="2000" dirty="0" smtClean="0">
                <a:latin typeface="Segoe UI Light" pitchFamily="34" charset="0"/>
              </a:rPr>
              <a:t>,</a:t>
            </a:r>
          </a:p>
          <a:p>
            <a:pPr algn="ctr"/>
            <a:r>
              <a:rPr lang="ru-RU" sz="2000" dirty="0" smtClean="0">
                <a:latin typeface="Segoe UI Light" pitchFamily="34" charset="0"/>
              </a:rPr>
              <a:t>1986 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55775" y="4559222"/>
            <a:ext cx="6098367" cy="597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Криптосистемы использующие </a:t>
            </a:r>
            <a:r>
              <a:rPr lang="en-US" sz="2000" dirty="0" smtClean="0">
                <a:latin typeface="Segoe UI Light" pitchFamily="34" charset="0"/>
              </a:rPr>
              <a:t>APN-</a:t>
            </a:r>
            <a:r>
              <a:rPr lang="ru-RU" sz="2000" dirty="0" smtClean="0">
                <a:latin typeface="Segoe UI Light" pitchFamily="34" charset="0"/>
              </a:rPr>
              <a:t>функции</a:t>
            </a:r>
          </a:p>
        </p:txBody>
      </p:sp>
      <p:pic>
        <p:nvPicPr>
          <p:cNvPr id="3074" name="Picture 2" descr="C:\Users\perfect.code\Downloads\2005_03_10_mceli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04925"/>
            <a:ext cx="1239810" cy="16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rfect.code\Downloads\046_Harald Niederreiter und Ian Sloan.hig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11572" r="68986" b="46857"/>
          <a:stretch/>
        </p:blipFill>
        <p:spPr bwMode="auto">
          <a:xfrm>
            <a:off x="7562868" y="2810073"/>
            <a:ext cx="1091276" cy="16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555776" y="5806099"/>
            <a:ext cx="1875860" cy="5538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en-US" sz="2000" dirty="0" smtClean="0">
                <a:latin typeface="Segoe UI Light" pitchFamily="34" charset="0"/>
              </a:rPr>
              <a:t>DES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4008" y="5806099"/>
            <a:ext cx="1879035" cy="5538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en-US" sz="2000" dirty="0">
                <a:latin typeface="Segoe UI Light" pitchFamily="34" charset="0"/>
              </a:rPr>
              <a:t>A</a:t>
            </a:r>
            <a:r>
              <a:rPr lang="en-US" sz="2000" dirty="0" smtClean="0">
                <a:latin typeface="Segoe UI Light" pitchFamily="34" charset="0"/>
              </a:rPr>
              <a:t>ES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75107" y="5806099"/>
            <a:ext cx="1879035" cy="5538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ГОСТ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3220164" y="5301208"/>
            <a:ext cx="547083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309136" y="5306922"/>
            <a:ext cx="547083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441082" y="5318484"/>
            <a:ext cx="547083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842604170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99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Основные определения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859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1651001"/>
                <a:ext cx="6192688" cy="162210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– </a:t>
                </a:r>
                <a:r>
                  <a:rPr lang="en-US" sz="2000" dirty="0" smtClean="0">
                    <a:latin typeface="Segoe UI Light" pitchFamily="34" charset="0"/>
                  </a:rPr>
                  <a:t>n-</a:t>
                </a:r>
                <a:r>
                  <a:rPr lang="ru-RU" sz="2000" dirty="0" smtClean="0">
                    <a:latin typeface="Segoe UI Light" pitchFamily="34" charset="0"/>
                  </a:rPr>
                  <a:t>мерное метрическое пространство всех векторов длины </a:t>
                </a:r>
                <a:r>
                  <a:rPr lang="en-US" sz="2000" i="1" dirty="0" smtClean="0">
                    <a:latin typeface="Segoe UI Light" pitchFamily="34" charset="0"/>
                  </a:rPr>
                  <a:t>n</a:t>
                </a:r>
                <a:r>
                  <a:rPr lang="ru-RU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>
                    <a:latin typeface="Segoe UI Light" pitchFamily="34" charset="0"/>
                  </a:rPr>
                  <a:t>над полем </a:t>
                </a:r>
                <a:r>
                  <a:rPr lang="ru-RU" sz="2000" dirty="0" smtClean="0">
                    <a:latin typeface="Segoe UI Light" pitchFamily="34" charset="0"/>
                  </a:rPr>
                  <a:t>Галуа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GF(2</a:t>
                </a:r>
                <a:r>
                  <a:rPr lang="ru-RU" sz="2000" dirty="0">
                    <a:latin typeface="Segoe UI Light" pitchFamily="34" charset="0"/>
                  </a:rPr>
                  <a:t>) </a:t>
                </a:r>
                <a:r>
                  <a:rPr lang="ru-RU" sz="2000" dirty="0" smtClean="0">
                    <a:latin typeface="Segoe UI Light" pitchFamily="34" charset="0"/>
                  </a:rPr>
                  <a:t>с метрикой </a:t>
                </a:r>
                <a:r>
                  <a:rPr lang="ru-RU" sz="2000" dirty="0">
                    <a:latin typeface="Segoe UI Light" pitchFamily="34" charset="0"/>
                  </a:rPr>
                  <a:t>Хэмминга.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51001"/>
                <a:ext cx="6192688" cy="1622102"/>
              </a:xfrm>
              <a:prstGeom prst="rect">
                <a:avLst/>
              </a:prstGeom>
              <a:blipFill rotWithShape="1">
                <a:blip r:embed="rId3"/>
                <a:stretch>
                  <a:fillRect l="-9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erfect.code\Downloads\image009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3" b="1807"/>
          <a:stretch/>
        </p:blipFill>
        <p:spPr bwMode="auto">
          <a:xfrm>
            <a:off x="7020272" y="1688309"/>
            <a:ext cx="1754678" cy="174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472750" y="3513936"/>
            <a:ext cx="8275714" cy="1859280"/>
          </a:xfrm>
          <a:prstGeom prst="rect">
            <a:avLst/>
          </a:prstGeom>
          <a:solidFill>
            <a:srgbClr val="FDD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ru-RU" sz="1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Segoe UI Light" pitchFamily="34" charset="0"/>
              </a:rPr>
              <a:t>Двоичный код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257991" y="3603530"/>
                <a:ext cx="4546258" cy="1620941"/>
              </a:xfrm>
              <a:prstGeom prst="rect">
                <a:avLst/>
              </a:prstGeom>
              <a:solidFill>
                <a:srgbClr val="E53D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Произвольное подмножество </a:t>
                </a:r>
                <a:r>
                  <a:rPr lang="en-US" sz="2000" dirty="0" smtClean="0">
                    <a:latin typeface="Segoe UI Light" pitchFamily="34" charset="0"/>
                  </a:rPr>
                  <a:t>C </a:t>
                </a:r>
                <a:r>
                  <a:rPr lang="ru-RU" sz="2000" dirty="0" smtClean="0">
                    <a:latin typeface="Segoe UI Light" pitchFamily="34" charset="0"/>
                  </a:rPr>
                  <a:t>пространства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называется двоичным кодом длины </a:t>
                </a:r>
                <a:r>
                  <a:rPr lang="en-US" sz="2000" i="1" dirty="0" smtClean="0">
                    <a:latin typeface="Segoe UI Light" pitchFamily="34" charset="0"/>
                  </a:rPr>
                  <a:t>n</a:t>
                </a:r>
                <a:r>
                  <a:rPr lang="en-US" sz="2000" dirty="0" smtClean="0">
                    <a:latin typeface="Segoe UI Light" pitchFamily="34" charset="0"/>
                  </a:rPr>
                  <a:t>.</a:t>
                </a:r>
                <a:r>
                  <a:rPr lang="ru-RU" sz="2000" dirty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Элементы кода называются кодовыми словами.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91" y="3603530"/>
                <a:ext cx="4546258" cy="1620941"/>
              </a:xfrm>
              <a:prstGeom prst="rect">
                <a:avLst/>
              </a:prstGeom>
              <a:blipFill rotWithShape="1">
                <a:blip r:embed="rId5"/>
                <a:stretch>
                  <a:fillRect l="-1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perfect.code\Downloads\imag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37" r="7658" b="12226"/>
          <a:stretch/>
        </p:blipFill>
        <p:spPr bwMode="auto">
          <a:xfrm>
            <a:off x="6942086" y="3603530"/>
            <a:ext cx="1662362" cy="16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750" y="5517232"/>
            <a:ext cx="8275714" cy="1115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Segoe UI Light" pitchFamily="34" charset="0"/>
              </a:rPr>
              <a:t>Линейный код</a:t>
            </a:r>
            <a:endParaRPr lang="ru-RU" sz="1900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1560" y="5617691"/>
                <a:ext cx="6192688" cy="90765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solidFill>
                      <a:schemeClr val="bg1"/>
                    </a:solidFill>
                    <a:latin typeface="Segoe UI Light" pitchFamily="34" charset="0"/>
                  </a:rPr>
                  <a:t>Линейным кодом называется подмножество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Segoe UI Light" pitchFamily="34" charset="0"/>
                  </a:rPr>
                  <a:t>, являющееся линейным подпространством.</a:t>
                </a:r>
                <a:endParaRPr lang="ru-RU" sz="2000" b="1" dirty="0" smtClean="0">
                  <a:solidFill>
                    <a:schemeClr val="bg1"/>
                  </a:solidFill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17691"/>
                <a:ext cx="6192688" cy="907653"/>
              </a:xfrm>
              <a:prstGeom prst="rect">
                <a:avLst/>
              </a:prstGeom>
              <a:blipFill rotWithShape="1">
                <a:blip r:embed="rId8"/>
                <a:stretch>
                  <a:fillRect l="-9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41964" r="57857" b="37714"/>
          <a:stretch/>
        </p:blipFill>
        <p:spPr bwMode="auto">
          <a:xfrm>
            <a:off x="762456" y="3883550"/>
            <a:ext cx="1217256" cy="15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33706993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76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70489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Исправление ошибок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628800"/>
            <a:ext cx="8275714" cy="1565824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Расстояние Хэмминга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31840" y="1747389"/>
                <a:ext cx="5400600" cy="1303219"/>
              </a:xfrm>
              <a:prstGeom prst="rect">
                <a:avLst/>
              </a:prstGeom>
              <a:solidFill>
                <a:srgbClr val="56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Расстояние Хэмминга </a:t>
                </a:r>
                <a:r>
                  <a:rPr lang="en-US" sz="2000" dirty="0" smtClean="0">
                    <a:latin typeface="Segoe UI Light" pitchFamily="34" charset="0"/>
                  </a:rPr>
                  <a:t>d(</a:t>
                </a:r>
                <a:r>
                  <a:rPr lang="en-US" sz="2000" dirty="0" err="1" smtClean="0">
                    <a:latin typeface="Segoe UI Light" pitchFamily="34" charset="0"/>
                  </a:rPr>
                  <a:t>x,y</a:t>
                </a:r>
                <a:r>
                  <a:rPr lang="en-US" sz="2000" dirty="0" smtClean="0">
                    <a:latin typeface="Segoe UI Light" pitchFamily="34" charset="0"/>
                  </a:rPr>
                  <a:t>)</a:t>
                </a:r>
                <a:r>
                  <a:rPr lang="ru-RU" sz="2000" dirty="0" smtClean="0">
                    <a:latin typeface="Segoe UI Light" pitchFamily="34" charset="0"/>
                  </a:rPr>
                  <a:t> между двумя векторами </a:t>
                </a:r>
                <a:r>
                  <a:rPr lang="en-US" sz="2000" dirty="0" smtClean="0">
                    <a:latin typeface="Segoe UI Light" pitchFamily="34" charset="0"/>
                  </a:rPr>
                  <a:t>x </a:t>
                </a:r>
                <a:r>
                  <a:rPr lang="ru-RU" sz="2000" dirty="0" smtClean="0">
                    <a:latin typeface="Segoe UI Light" pitchFamily="34" charset="0"/>
                  </a:rPr>
                  <a:t>и у из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равно числу координат, в которых эти векторы различаются.</a:t>
                </a:r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747389"/>
                <a:ext cx="5400600" cy="1303219"/>
              </a:xfrm>
              <a:prstGeom prst="rect">
                <a:avLst/>
              </a:prstGeom>
              <a:blipFill rotWithShape="1">
                <a:blip r:embed="rId3"/>
                <a:stretch>
                  <a:fillRect l="-1242" r="-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472750" y="3356992"/>
            <a:ext cx="8275714" cy="1565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Segoe UI Light" pitchFamily="34" charset="0"/>
              </a:rPr>
              <a:t>Кодовое расстояние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3475581"/>
            <a:ext cx="5760640" cy="13032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Кодовое расстояние равно минимальному расстоянию Хэмминга между различными кодовыми словами.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5085184"/>
            <a:ext cx="8275714" cy="1440160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Код</a:t>
            </a:r>
            <a:r>
              <a:rPr lang="ru-RU" sz="2000" dirty="0">
                <a:solidFill>
                  <a:schemeClr val="tx1"/>
                </a:solidFill>
                <a:latin typeface="Segoe UI Light" pitchFamily="34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 исправляющий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t  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ошибок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26634" y="5203773"/>
            <a:ext cx="5405806" cy="117755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Код исправляет </a:t>
            </a:r>
            <a:r>
              <a:rPr lang="en-US" sz="2000" dirty="0" smtClean="0">
                <a:latin typeface="Segoe UI Light" pitchFamily="34" charset="0"/>
              </a:rPr>
              <a:t>t</a:t>
            </a:r>
            <a:r>
              <a:rPr lang="ru-RU" sz="2000" dirty="0" smtClean="0">
                <a:latin typeface="Segoe UI Light" pitchFamily="34" charset="0"/>
              </a:rPr>
              <a:t> ошибок, если его кодовое расстояние не меньше 2</a:t>
            </a:r>
            <a:r>
              <a:rPr lang="en-US" sz="2000" dirty="0" smtClean="0">
                <a:latin typeface="Segoe UI Light" pitchFamily="34" charset="0"/>
              </a:rPr>
              <a:t>t+1</a:t>
            </a:r>
            <a:r>
              <a:rPr lang="ru-RU" sz="2000" dirty="0" smtClean="0">
                <a:latin typeface="Segoe UI Light" pitchFamily="34" charset="0"/>
              </a:rPr>
              <a:t> </a:t>
            </a:r>
            <a:endParaRPr lang="ru-RU" sz="2000" b="1" dirty="0" smtClean="0">
              <a:latin typeface="Segoe UI Light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67544" y="1628800"/>
            <a:ext cx="8275714" cy="3312368"/>
            <a:chOff x="472750" y="1628800"/>
            <a:chExt cx="8275714" cy="331236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72750" y="1628800"/>
              <a:ext cx="8275714" cy="33123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90000" bIns="90000" rtlCol="0" anchor="t" anchorCtr="0"/>
            <a:lstStyle/>
            <a:p>
              <a:r>
                <a:rPr lang="ru-RU" sz="2000" dirty="0" smtClean="0">
                  <a:solidFill>
                    <a:schemeClr val="tx1"/>
                  </a:solidFill>
                  <a:latin typeface="Segoe UI Light" pitchFamily="34" charset="0"/>
                </a:rPr>
                <a:t> Пример</a:t>
              </a:r>
              <a:endParaRPr lang="ru-RU" sz="2000" dirty="0">
                <a:solidFill>
                  <a:schemeClr val="tx1"/>
                </a:solidFill>
                <a:latin typeface="Segoe UI Light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4267267" y="3675738"/>
              <a:ext cx="105409" cy="1080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3131840" y="2518323"/>
              <a:ext cx="2376264" cy="24228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652120" y="1654227"/>
              <a:ext cx="2376264" cy="24228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787547" y="2811642"/>
              <a:ext cx="105409" cy="1080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 стрелкой 44"/>
            <p:cNvCxnSpPr>
              <a:endCxn id="3" idx="7"/>
            </p:cNvCxnSpPr>
            <p:nvPr/>
          </p:nvCxnSpPr>
          <p:spPr>
            <a:xfrm flipV="1">
              <a:off x="4355976" y="2873140"/>
              <a:ext cx="804132" cy="8025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6010549" y="2905438"/>
              <a:ext cx="802869" cy="8184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5436096" y="3194624"/>
              <a:ext cx="243678" cy="1623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3583643" y="3355828"/>
              <a:ext cx="105409" cy="1080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65974" y="2952361"/>
              <a:ext cx="292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Segoe UI Light" pitchFamily="34" charset="0"/>
                </a:rPr>
                <a:t>t</a:t>
              </a:r>
              <a:endParaRPr lang="ru-RU" sz="2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26166" y="2865649"/>
              <a:ext cx="292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Segoe UI Light" pitchFamily="34" charset="0"/>
                </a:rPr>
                <a:t>t</a:t>
              </a:r>
              <a:endParaRPr lang="ru-RU" sz="2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55116" y="2780928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Segoe UI Light" pitchFamily="34" charset="0"/>
                </a:rPr>
                <a:t>1</a:t>
              </a:r>
              <a:endParaRPr lang="ru-RU" sz="2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67944" y="3265820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egoe UI Light" pitchFamily="34" charset="0"/>
                </a:rPr>
                <a:t>x</a:t>
              </a:r>
              <a:endParaRPr lang="ru-RU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24793" y="2977788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Segoe UI Light" pitchFamily="34" charset="0"/>
                </a:rPr>
                <a:t>x</a:t>
              </a:r>
              <a:r>
                <a:rPr lang="en-US" sz="2800" dirty="0" smtClean="0">
                  <a:latin typeface="Segoe UI Light" pitchFamily="34" charset="0"/>
                </a:rPr>
                <a:t>’</a:t>
              </a:r>
              <a:endParaRPr lang="ru-RU" sz="28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887768" y="2431749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Light" pitchFamily="34" charset="0"/>
              </a:rPr>
              <a:t>y</a:t>
            </a:r>
            <a:endParaRPr lang="ru-RU" sz="2800" dirty="0"/>
          </a:p>
        </p:txBody>
      </p:sp>
      <p:graphicFrame>
        <p:nvGraphicFramePr>
          <p:cNvPr id="66" name="Схема 65"/>
          <p:cNvGraphicFramePr/>
          <p:nvPr>
            <p:extLst>
              <p:ext uri="{D42A27DB-BD31-4B8C-83A1-F6EECF244321}">
                <p14:modId xmlns:p14="http://schemas.microsoft.com/office/powerpoint/2010/main" val="1633706993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29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Линейные коды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176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Порождающая матрица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51001"/>
            <a:ext cx="5256584" cy="9139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Строки порождающей матрицы </a:t>
            </a:r>
            <a:r>
              <a:rPr lang="en-US" sz="2000" dirty="0" smtClean="0">
                <a:latin typeface="Segoe UI Light" pitchFamily="34" charset="0"/>
              </a:rPr>
              <a:t>G </a:t>
            </a:r>
            <a:r>
              <a:rPr lang="ru-RU" sz="2000" dirty="0" smtClean="0">
                <a:latin typeface="Segoe UI Light" pitchFamily="34" charset="0"/>
              </a:rPr>
              <a:t>образуют базу линейного кода.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4437112"/>
            <a:ext cx="8275714" cy="216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05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endParaRPr lang="ru-RU" sz="19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2852936"/>
            <a:ext cx="8275714" cy="1440160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5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Проверочная матрица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47864" y="2971525"/>
                <a:ext cx="5189782" cy="1177555"/>
              </a:xfrm>
              <a:prstGeom prst="rect">
                <a:avLst/>
              </a:prstGeom>
              <a:solidFill>
                <a:srgbClr val="56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Проверочная матрица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линейного кода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ru-RU" sz="2000" dirty="0" smtClean="0">
                    <a:latin typeface="Segoe UI Light" pitchFamily="34" charset="0"/>
                  </a:rPr>
                  <a:t> такова, что для любого кодового слова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и только для него выполняется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971525"/>
                <a:ext cx="5189782" cy="1177555"/>
              </a:xfrm>
              <a:prstGeom prst="rect">
                <a:avLst/>
              </a:prstGeom>
              <a:blipFill rotWithShape="1">
                <a:blip r:embed="rId3"/>
                <a:stretch>
                  <a:fillRect l="-1291" t="-6701" b="-7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11560" y="4581128"/>
                <a:ext cx="3960936" cy="136815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/>
                        </a:rPr>
                        <m:t>G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00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0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0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0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1128"/>
                <a:ext cx="3960936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721222" y="5113177"/>
                <a:ext cx="3816424" cy="133826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22" y="5113177"/>
                <a:ext cx="3816424" cy="13382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1560" y="605133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itchFamily="34" charset="0"/>
              </a:rPr>
              <a:t>Порождающая матрица</a:t>
            </a:r>
            <a:endParaRPr lang="ru-RU" sz="2000" dirty="0">
              <a:latin typeface="Segoe U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7246" y="457734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Segoe UI Light" pitchFamily="34" charset="0"/>
              </a:rPr>
              <a:t>Проверочная матрица</a:t>
            </a:r>
            <a:endParaRPr lang="ru-RU" sz="2000" dirty="0">
              <a:latin typeface="Segoe UI Light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76107366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525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Коды </a:t>
            </a:r>
            <a:r>
              <a:rPr lang="ru-RU" sz="4000" dirty="0" err="1" smtClean="0">
                <a:latin typeface="Segoe UI Light" pitchFamily="34" charset="0"/>
              </a:rPr>
              <a:t>Гоппы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68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Валерий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Денисович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Segoe UI Light" pitchFamily="34" charset="0"/>
              </a:rPr>
              <a:t>Гоппа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23009"/>
            <a:ext cx="4863143" cy="12739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Первым (1981) осознал связь между алгебраической геометрией и теорией кодирования.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4941168"/>
            <a:ext cx="827571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05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en-US" sz="1900" dirty="0">
                <a:solidFill>
                  <a:schemeClr val="tx1"/>
                </a:solidFill>
                <a:latin typeface="Segoe UI Light" pitchFamily="34" charset="0"/>
              </a:rPr>
              <a:t>Gary </a:t>
            </a:r>
            <a:r>
              <a:rPr lang="en-US" sz="1900" dirty="0" smtClean="0">
                <a:solidFill>
                  <a:schemeClr val="tx1"/>
                </a:solidFill>
                <a:latin typeface="Segoe UI Light" pitchFamily="34" charset="0"/>
              </a:rPr>
              <a:t>L. Peterson</a:t>
            </a:r>
            <a:endParaRPr lang="ru-RU" sz="19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501008"/>
            <a:ext cx="8275714" cy="1152128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Коды </a:t>
            </a:r>
            <a:r>
              <a:rPr lang="ru-RU" sz="2000" dirty="0" err="1" smtClean="0">
                <a:solidFill>
                  <a:schemeClr val="tx1"/>
                </a:solidFill>
                <a:latin typeface="Segoe UI Light" pitchFamily="34" charset="0"/>
              </a:rPr>
              <a:t>Гоппы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645024"/>
            <a:ext cx="6125886" cy="864096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Линейные коды порожденные </a:t>
            </a:r>
            <a:r>
              <a:rPr lang="ru-RU" sz="2000" dirty="0" err="1" smtClean="0">
                <a:latin typeface="Segoe UI Light" pitchFamily="34" charset="0"/>
              </a:rPr>
              <a:t>несингулярными</a:t>
            </a:r>
            <a:r>
              <a:rPr lang="ru-RU" sz="2000" dirty="0" smtClean="0">
                <a:latin typeface="Segoe UI Light" pitchFamily="34" charset="0"/>
              </a:rPr>
              <a:t> проективными кривыми над конечными полями</a:t>
            </a:r>
            <a:r>
              <a:rPr lang="en-US" sz="2000" dirty="0">
                <a:latin typeface="Segoe UI Light" pitchFamily="34" charset="0"/>
              </a:rPr>
              <a:t>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085184"/>
            <a:ext cx="4863143" cy="1368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Коды </a:t>
            </a:r>
            <a:r>
              <a:rPr lang="ru-RU" sz="2000" dirty="0" err="1">
                <a:latin typeface="Segoe UI Light" pitchFamily="34" charset="0"/>
              </a:rPr>
              <a:t>Гоппы</a:t>
            </a:r>
            <a:r>
              <a:rPr lang="ru-RU" sz="2000" dirty="0">
                <a:latin typeface="Segoe UI Light" pitchFamily="34" charset="0"/>
              </a:rPr>
              <a:t> </a:t>
            </a:r>
            <a:r>
              <a:rPr lang="ru-RU" sz="2000" dirty="0" smtClean="0">
                <a:latin typeface="Segoe UI Light" pitchFamily="34" charset="0"/>
              </a:rPr>
              <a:t>имеют важное свойство. Они обладают </a:t>
            </a:r>
            <a:r>
              <a:rPr lang="ru-RU" sz="2000" dirty="0">
                <a:latin typeface="Segoe UI Light" pitchFamily="34" charset="0"/>
              </a:rPr>
              <a:t>быстрыми процедурами декодирования по алгоритму Питерсона</a:t>
            </a:r>
            <a:r>
              <a:rPr lang="ru-RU" sz="2000" dirty="0" smtClean="0">
                <a:latin typeface="Segoe UI Light" pitchFamily="34" charset="0"/>
              </a:rPr>
              <a:t>.</a:t>
            </a:r>
            <a:endParaRPr lang="ru-RU" sz="2000" b="1" dirty="0">
              <a:latin typeface="Segoe UI Light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810218152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perfect.code\Downloads\vdgopp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20197"/>
          <a:stretch/>
        </p:blipFill>
        <p:spPr bwMode="auto">
          <a:xfrm>
            <a:off x="5489054" y="1723009"/>
            <a:ext cx="1219200" cy="12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rfect.code\Downloads\peterson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31109" r="12526"/>
          <a:stretch/>
        </p:blipFill>
        <p:spPr bwMode="auto">
          <a:xfrm>
            <a:off x="5436096" y="5085184"/>
            <a:ext cx="12192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Основы криптографии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68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Односторонняя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функция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51001"/>
            <a:ext cx="6120680" cy="1417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>
                <a:latin typeface="Segoe UI Light" pitchFamily="34" charset="0"/>
              </a:rPr>
              <a:t>Односторонняя функция (англ. </a:t>
            </a:r>
            <a:r>
              <a:rPr lang="ru-RU" sz="2000" dirty="0" err="1">
                <a:latin typeface="Segoe UI Light" pitchFamily="34" charset="0"/>
              </a:rPr>
              <a:t>one-way</a:t>
            </a:r>
            <a:r>
              <a:rPr lang="ru-RU" sz="2000" dirty="0">
                <a:latin typeface="Segoe UI Light" pitchFamily="34" charset="0"/>
              </a:rPr>
              <a:t> </a:t>
            </a:r>
            <a:r>
              <a:rPr lang="ru-RU" sz="2000" dirty="0" err="1" smtClean="0">
                <a:latin typeface="Segoe UI Light" pitchFamily="34" charset="0"/>
              </a:rPr>
              <a:t>function</a:t>
            </a:r>
            <a:r>
              <a:rPr lang="ru-RU" sz="2000" dirty="0" smtClean="0">
                <a:latin typeface="Segoe UI Light" pitchFamily="34" charset="0"/>
              </a:rPr>
              <a:t>) – функция</a:t>
            </a:r>
            <a:r>
              <a:rPr lang="ru-RU" sz="2000" dirty="0">
                <a:latin typeface="Segoe UI Light" pitchFamily="34" charset="0"/>
              </a:rPr>
              <a:t>, которая легко вычисляется для любого входного значения, но трудно найти аргумент по заданному значению функции.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5085184"/>
            <a:ext cx="8275714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r>
              <a:rPr lang="ru-RU" sz="1900" dirty="0" smtClean="0">
                <a:solidFill>
                  <a:schemeClr val="tx1"/>
                </a:solidFill>
                <a:latin typeface="Segoe UI Light" pitchFamily="34" charset="0"/>
              </a:rPr>
              <a:t>Примеры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Segoe UI Light" pitchFamily="34" charset="0"/>
              </a:rPr>
              <a:t>односторонних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Segoe UI Light" pitchFamily="34" charset="0"/>
              </a:rPr>
              <a:t>функций</a:t>
            </a:r>
            <a:endParaRPr lang="ru-RU" sz="19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429000"/>
            <a:ext cx="8275714" cy="1440160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Односторонняя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функция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 лазейкой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547589"/>
            <a:ext cx="5981870" cy="117755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Такая односторонняя функция, для которой при знании специальной информации (лазейки) аргумент вычислить по заданному значению функции легко.</a:t>
            </a:r>
            <a:endParaRPr lang="ru-RU" sz="2000" b="1" dirty="0" smtClean="0"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6570" y="5251401"/>
                <a:ext cx="6105670" cy="6009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Дискретное экспоненцирование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:r>
                  <a:rPr lang="ru-RU" sz="2000" dirty="0" smtClean="0">
                    <a:latin typeface="Segoe UI Light" pitchFamily="34" charset="0"/>
                  </a:rPr>
                  <a:t>и логарифмирование: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(</m:t>
                    </m:r>
                    <m:func>
                      <m:func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func>
                    <m:r>
                      <a:rPr lang="en-US" sz="20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0" y="5251401"/>
                <a:ext cx="6105670" cy="600967"/>
              </a:xfrm>
              <a:prstGeom prst="rect">
                <a:avLst/>
              </a:prstGeom>
              <a:blipFill rotWithShape="1">
                <a:blip r:embed="rId3"/>
                <a:stretch>
                  <a:fillRect l="-1099" t="-16162" b="-23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6570" y="5996385"/>
                <a:ext cx="6105670" cy="45695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0" rIns="90000" rtlCol="0" anchor="ctr"/>
              <a:lstStyle/>
              <a:p>
                <a:r>
                  <a:rPr lang="ru-RU" sz="2000" dirty="0" smtClean="0">
                    <a:latin typeface="Segoe UI Light" pitchFamily="34" charset="0"/>
                  </a:rPr>
                  <a:t>Умножение и факторизация: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ru-RU" sz="2000" b="1" dirty="0" smtClean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0" y="5996385"/>
                <a:ext cx="6105670" cy="456952"/>
              </a:xfrm>
              <a:prstGeom prst="rect">
                <a:avLst/>
              </a:prstGeom>
              <a:blipFill rotWithShape="1">
                <a:blip r:embed="rId4"/>
                <a:stretch>
                  <a:fillRect l="-1099" t="-4000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700001467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667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55294493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5486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Схема шифрования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412776"/>
            <a:ext cx="8275714" cy="5182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r>
              <a:rPr lang="ru-RU" sz="24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Криптосистема с открытым ключом</a:t>
            </a:r>
            <a:endParaRPr lang="ru-RU" sz="24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92422"/>
            <a:ext cx="2376264" cy="26609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t" anchorCtr="0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Алиса</a:t>
            </a:r>
            <a:endParaRPr lang="ru-RU" sz="2000" b="1" dirty="0" smtClean="0">
              <a:latin typeface="Segoe UI Light" pitchFamily="34" charset="0"/>
            </a:endParaRPr>
          </a:p>
        </p:txBody>
      </p:sp>
      <p:pic>
        <p:nvPicPr>
          <p:cNvPr id="4098" name="Picture 2" descr="C:\Users\perfect.code\Downloads\servic_transpor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2" y="3373544"/>
            <a:ext cx="2466276" cy="16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40152" y="3792423"/>
            <a:ext cx="2481462" cy="26609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t" anchorCtr="0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Боб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0172" y="4293098"/>
            <a:ext cx="1620180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1. Генерация ключа</a:t>
            </a:r>
            <a:endParaRPr lang="ru-RU" sz="2000" dirty="0">
              <a:latin typeface="Segoe UI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04900" y="5589242"/>
                <a:ext cx="1933600" cy="7200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Segoe UI Light" pitchFamily="34" charset="0"/>
                  </a:rPr>
                  <a:t>2. Шифрование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</a:t>
                </a:r>
                <a:endParaRPr lang="ru-RU" sz="20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00" y="5589242"/>
                <a:ext cx="1933600" cy="720080"/>
              </a:xfrm>
              <a:prstGeom prst="rect">
                <a:avLst/>
              </a:prstGeom>
              <a:blipFill rotWithShape="1">
                <a:blip r:embed="rId9"/>
                <a:stretch>
                  <a:fillRect l="-2174" t="-820" r="-18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904900" y="4293098"/>
            <a:ext cx="1933600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Segoe UI Light" pitchFamily="34" charset="0"/>
              </a:rPr>
              <a:t>Текст сообщения</a:t>
            </a:r>
            <a:endParaRPr lang="ru-RU" sz="2000" dirty="0">
              <a:latin typeface="Segoe UI Ligh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7852" y="5013177"/>
            <a:ext cx="2466275" cy="1440161"/>
          </a:xfrm>
          <a:prstGeom prst="rect">
            <a:avLst/>
          </a:prstGeom>
          <a:solidFill>
            <a:srgbClr val="E53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pPr algn="ctr"/>
            <a:r>
              <a:rPr lang="ru-RU" dirty="0" smtClean="0">
                <a:latin typeface="Segoe UI Light" pitchFamily="34" charset="0"/>
              </a:rPr>
              <a:t>Открытый канал связи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59632" y="5023959"/>
            <a:ext cx="0" cy="5760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120172" y="5589241"/>
                <a:ext cx="2196244" cy="7200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Segoe UI Light" pitchFamily="34" charset="0"/>
                  </a:rPr>
                  <a:t>3</a:t>
                </a:r>
                <a:r>
                  <a:rPr lang="ru-RU" sz="2000" dirty="0">
                    <a:latin typeface="Segoe UI Light" pitchFamily="34" charset="0"/>
                  </a:rPr>
                  <a:t>.</a:t>
                </a:r>
                <a:r>
                  <a:rPr lang="ru-RU" sz="2000" dirty="0" err="1" smtClean="0">
                    <a:latin typeface="Segoe UI Light" pitchFamily="34" charset="0"/>
                  </a:rPr>
                  <a:t>Расшифрование</a:t>
                </a:r>
                <a:r>
                  <a:rPr lang="en-US" sz="2000" dirty="0" smtClean="0">
                    <a:latin typeface="Segoe UI Light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ru-RU" sz="2000" dirty="0" smtClean="0">
                    <a:latin typeface="Segoe UI Light" pitchFamily="34" charset="0"/>
                  </a:rPr>
                  <a:t> </a:t>
                </a:r>
                <a:endParaRPr lang="ru-RU" sz="20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5589241"/>
                <a:ext cx="2196244" cy="720080"/>
              </a:xfrm>
              <a:prstGeom prst="rect">
                <a:avLst/>
              </a:prstGeom>
              <a:blipFill rotWithShape="1">
                <a:blip r:embed="rId10"/>
                <a:stretch>
                  <a:fillRect l="-2198" t="-820" r="-219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250534" y="50131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096" name="Соединительная линия уступом 4095"/>
          <p:cNvCxnSpPr>
            <a:stCxn id="2" idx="2"/>
            <a:endCxn id="19" idx="0"/>
          </p:cNvCxnSpPr>
          <p:nvPr/>
        </p:nvCxnSpPr>
        <p:spPr>
          <a:xfrm rot="5400000">
            <a:off x="4112949" y="2771929"/>
            <a:ext cx="576064" cy="5058562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2838502" y="6178008"/>
            <a:ext cx="3266052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4" name="Picture 8" descr="C:\Users\perfect.code\Downloads\statu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2"/>
          <a:stretch/>
        </p:blipFill>
        <p:spPr bwMode="auto">
          <a:xfrm>
            <a:off x="3245208" y="1988842"/>
            <a:ext cx="2478919" cy="18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Прямоугольник 4118"/>
          <p:cNvSpPr/>
          <p:nvPr/>
        </p:nvSpPr>
        <p:spPr>
          <a:xfrm>
            <a:off x="5940152" y="1988840"/>
            <a:ext cx="2481462" cy="180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3" name="Picture 7" descr="C:\Users\perfect.code\Downloads\uUOxQ3L5N8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10" y="2198279"/>
            <a:ext cx="1905146" cy="13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83784" y="1988842"/>
            <a:ext cx="2382804" cy="180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2" name="Picture 6" descr="C:\Users\perfect.code\Downloads\smile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3061"/>
            <a:ext cx="1801761" cy="17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283968" y="519958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83968" y="5756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8007927" y="3798030"/>
            <a:ext cx="20457" cy="179121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88521" y="42319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7380312" y="5010727"/>
            <a:ext cx="0" cy="5760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80312" y="5023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8496" y="441368"/>
            <a:ext cx="8928000" cy="630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68051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Light" pitchFamily="34" charset="0"/>
              </a:rPr>
              <a:t>Криптосистема Мак-Элиса</a:t>
            </a:r>
            <a:endParaRPr lang="ru-RU" sz="4000" dirty="0"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50" y="1532412"/>
            <a:ext cx="8275714" cy="1392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ru-RU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Основа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9"/>
            <a:ext cx="6192688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>
                <a:latin typeface="Segoe UI Light" pitchFamily="34" charset="0"/>
              </a:rPr>
              <a:t>Алгоритм </a:t>
            </a:r>
            <a:r>
              <a:rPr lang="ru-RU" sz="2000" dirty="0" smtClean="0">
                <a:latin typeface="Segoe UI Light" pitchFamily="34" charset="0"/>
              </a:rPr>
              <a:t>криптосистемы </a:t>
            </a:r>
            <a:r>
              <a:rPr lang="ru-RU" sz="2000" dirty="0">
                <a:latin typeface="Segoe UI Light" pitchFamily="34" charset="0"/>
              </a:rPr>
              <a:t>базируется на сложности декодирования </a:t>
            </a:r>
            <a:r>
              <a:rPr lang="ru-RU" sz="2000" dirty="0" smtClean="0">
                <a:latin typeface="Segoe UI Light" pitchFamily="34" charset="0"/>
              </a:rPr>
              <a:t>линейных кодов, общая задача декодирования линейного кода является </a:t>
            </a:r>
            <a:r>
              <a:rPr lang="en-US" sz="2000" dirty="0" smtClean="0">
                <a:latin typeface="Segoe UI Light" pitchFamily="34" charset="0"/>
              </a:rPr>
              <a:t>NP-</a:t>
            </a:r>
            <a:r>
              <a:rPr lang="ru-RU" sz="2000" dirty="0" smtClean="0">
                <a:latin typeface="Segoe UI Light" pitchFamily="34" charset="0"/>
              </a:rPr>
              <a:t>трудной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50" y="4869160"/>
            <a:ext cx="8275714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pPr algn="r"/>
            <a:endParaRPr lang="en-US" sz="11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Открытый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ключ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</a:t>
            </a:r>
            <a:endParaRPr lang="ru-RU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0" y="3068960"/>
            <a:ext cx="8275714" cy="1656184"/>
          </a:xfrm>
          <a:prstGeom prst="rect">
            <a:avLst/>
          </a:prstGeom>
          <a:solidFill>
            <a:srgbClr val="DCF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t"/>
          <a:lstStyle/>
          <a:p>
            <a:endParaRPr lang="en-US" sz="7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Секретный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ключ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</a:rPr>
              <a:t>криптосистемы </a:t>
            </a:r>
            <a:endParaRPr lang="ru-RU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212976"/>
            <a:ext cx="5981870" cy="1321571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>
                <a:latin typeface="Segoe UI Light" pitchFamily="34" charset="0"/>
              </a:rPr>
              <a:t>Для создания </a:t>
            </a:r>
            <a:r>
              <a:rPr lang="ru-RU" sz="2000" dirty="0" smtClean="0">
                <a:latin typeface="Segoe UI Light" pitchFamily="34" charset="0"/>
              </a:rPr>
              <a:t>секретного ключа выбирается </a:t>
            </a:r>
            <a:r>
              <a:rPr lang="ru-RU" sz="2000" dirty="0">
                <a:latin typeface="Segoe UI Light" pitchFamily="34" charset="0"/>
              </a:rPr>
              <a:t>линейный </a:t>
            </a:r>
            <a:r>
              <a:rPr lang="ru-RU" sz="2000" dirty="0" smtClean="0">
                <a:latin typeface="Segoe UI Light" pitchFamily="34" charset="0"/>
              </a:rPr>
              <a:t>код </a:t>
            </a:r>
            <a:r>
              <a:rPr lang="en-US" sz="2000" dirty="0" smtClean="0">
                <a:latin typeface="Segoe UI Light" pitchFamily="34" charset="0"/>
              </a:rPr>
              <a:t>C</a:t>
            </a:r>
            <a:r>
              <a:rPr lang="ru-RU" sz="2000" dirty="0" smtClean="0">
                <a:latin typeface="Segoe UI Light" pitchFamily="34" charset="0"/>
              </a:rPr>
              <a:t>, </a:t>
            </a:r>
            <a:r>
              <a:rPr lang="ru-RU" sz="2000" dirty="0">
                <a:latin typeface="Segoe UI Light" pitchFamily="34" charset="0"/>
              </a:rPr>
              <a:t>исправляющий достаточно большое число ошибок t, </a:t>
            </a:r>
            <a:r>
              <a:rPr lang="ru-RU" sz="2000" dirty="0" smtClean="0">
                <a:latin typeface="Segoe UI Light" pitchFamily="34" charset="0"/>
              </a:rPr>
              <a:t>для которого </a:t>
            </a:r>
            <a:r>
              <a:rPr lang="ru-RU" sz="2000" dirty="0">
                <a:latin typeface="Segoe UI Light" pitchFamily="34" charset="0"/>
              </a:rPr>
              <a:t>известен </a:t>
            </a:r>
            <a:r>
              <a:rPr lang="ru-RU" sz="2000" dirty="0" smtClean="0">
                <a:latin typeface="Segoe UI Light" pitchFamily="34" charset="0"/>
              </a:rPr>
              <a:t>эффективный </a:t>
            </a:r>
            <a:r>
              <a:rPr lang="ru-RU" sz="2000" dirty="0">
                <a:latin typeface="Segoe UI Light" pitchFamily="34" charset="0"/>
              </a:rPr>
              <a:t>алгоритм декодирования.</a:t>
            </a:r>
            <a:endParaRPr lang="ru-RU" sz="2000" b="1" dirty="0" smtClean="0">
              <a:latin typeface="Segoe UI Ligh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6570" y="5013177"/>
            <a:ext cx="6177678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90000" rtlCol="0" anchor="ctr"/>
          <a:lstStyle/>
          <a:p>
            <a:r>
              <a:rPr lang="ru-RU" sz="2000" dirty="0" smtClean="0">
                <a:latin typeface="Segoe UI Light" pitchFamily="34" charset="0"/>
              </a:rPr>
              <a:t>Представляет собой порождающую матрицу </a:t>
            </a:r>
            <a:r>
              <a:rPr lang="ru-RU" sz="2000" dirty="0">
                <a:latin typeface="Segoe UI Light" pitchFamily="34" charset="0"/>
              </a:rPr>
              <a:t>некоторого </a:t>
            </a:r>
            <a:r>
              <a:rPr lang="ru-RU" sz="2000" dirty="0" smtClean="0">
                <a:latin typeface="Segoe UI Light" pitchFamily="34" charset="0"/>
              </a:rPr>
              <a:t>линейного кода </a:t>
            </a:r>
            <a:r>
              <a:rPr lang="ru-RU" sz="2000" dirty="0">
                <a:latin typeface="Segoe UI Light" pitchFamily="34" charset="0"/>
              </a:rPr>
              <a:t>как произвольного линейного кода </a:t>
            </a:r>
            <a:r>
              <a:rPr lang="ru-RU" sz="2000" dirty="0" smtClean="0">
                <a:latin typeface="Segoe UI Light" pitchFamily="34" charset="0"/>
              </a:rPr>
              <a:t>из заданного ансамбля </a:t>
            </a:r>
            <a:r>
              <a:rPr lang="ru-RU" sz="2000" dirty="0">
                <a:latin typeface="Segoe UI Light" pitchFamily="34" charset="0"/>
              </a:rPr>
              <a:t>кодов </a:t>
            </a:r>
            <a:r>
              <a:rPr lang="ru-RU" sz="2000" dirty="0" smtClean="0">
                <a:latin typeface="Segoe UI Light" pitchFamily="34" charset="0"/>
              </a:rPr>
              <a:t>с </a:t>
            </a:r>
            <a:r>
              <a:rPr lang="ru-RU" sz="2000" dirty="0">
                <a:latin typeface="Segoe UI Light" pitchFamily="34" charset="0"/>
              </a:rPr>
              <a:t>фиксированными параметрами [</a:t>
            </a:r>
            <a:r>
              <a:rPr lang="ru-RU" sz="2000" dirty="0" err="1" smtClean="0">
                <a:latin typeface="Segoe UI Light" pitchFamily="34" charset="0"/>
              </a:rPr>
              <a:t>n,k,d</a:t>
            </a:r>
            <a:r>
              <a:rPr lang="ru-RU" sz="2000" dirty="0" smtClean="0">
                <a:latin typeface="Segoe UI Light" pitchFamily="34" charset="0"/>
              </a:rPr>
              <a:t>], </a:t>
            </a:r>
            <a:r>
              <a:rPr lang="en-US" sz="2000" dirty="0" smtClean="0">
                <a:latin typeface="Segoe UI Light" pitchFamily="34" charset="0"/>
              </a:rPr>
              <a:t>d ≥</a:t>
            </a:r>
            <a:r>
              <a:rPr lang="ru-RU" sz="2000" dirty="0" smtClean="0">
                <a:latin typeface="Segoe UI Light" pitchFamily="34" charset="0"/>
              </a:rPr>
              <a:t> </a:t>
            </a:r>
            <a:r>
              <a:rPr lang="ru-RU" sz="2000" dirty="0">
                <a:latin typeface="Segoe UI Light" pitchFamily="34" charset="0"/>
              </a:rPr>
              <a:t>2t + </a:t>
            </a:r>
            <a:r>
              <a:rPr lang="ru-RU" sz="2000" dirty="0" smtClean="0">
                <a:latin typeface="Segoe UI Light" pitchFamily="34" charset="0"/>
              </a:rPr>
              <a:t>1.</a:t>
            </a:r>
            <a:endParaRPr lang="ru-RU" sz="2000" b="1" dirty="0" smtClean="0">
              <a:latin typeface="Segoe UI Light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9983493"/>
              </p:ext>
            </p:extLst>
          </p:nvPr>
        </p:nvGraphicFramePr>
        <p:xfrm>
          <a:off x="0" y="12711"/>
          <a:ext cx="9144000" cy="3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18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7046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188374-1973-4024-8CE6-EDC7C1513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TS101970461</Template>
  <TotalTime>949</TotalTime>
  <Words>1648</Words>
  <Application>Microsoft Office PowerPoint</Application>
  <PresentationFormat>Экран (4:3)</PresentationFormat>
  <Paragraphs>323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TS101970461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</dc:title>
  <dc:creator>perfect.code</dc:creator>
  <cp:lastModifiedBy>perfect.code</cp:lastModifiedBy>
  <cp:revision>70</cp:revision>
  <dcterms:created xsi:type="dcterms:W3CDTF">2013-06-21T09:22:23Z</dcterms:created>
  <dcterms:modified xsi:type="dcterms:W3CDTF">2013-06-22T06:23:35Z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TC019704619991</vt:lpwstr>
  </property>
</Properties>
</file>