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60" r:id="rId5"/>
    <p:sldId id="273" r:id="rId6"/>
    <p:sldId id="269" r:id="rId7"/>
    <p:sldId id="275" r:id="rId8"/>
    <p:sldId id="259" r:id="rId9"/>
    <p:sldId id="261" r:id="rId10"/>
    <p:sldId id="272" r:id="rId11"/>
    <p:sldId id="270" r:id="rId12"/>
    <p:sldId id="263" r:id="rId13"/>
    <p:sldId id="264" r:id="rId14"/>
    <p:sldId id="274" r:id="rId15"/>
    <p:sldId id="258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000"/>
    <a:srgbClr val="FEBE0A"/>
    <a:srgbClr val="EDAF01"/>
    <a:srgbClr val="D98515"/>
    <a:srgbClr val="F4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7DC9-9B9B-43A6-9D36-B40178673BC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B4701-35BD-40C7-B51D-92ED9C14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1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B4701-35BD-40C7-B51D-92ED9C1433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3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66" y="390860"/>
            <a:ext cx="54292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4 марта ДК «Академия»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Торжественное собрание женщин 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«У войны не женское лицо»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0_ca556_2305bbd0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9364">
            <a:off x="3472298" y="4612043"/>
            <a:ext cx="5572132" cy="2681587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5715008" y="0"/>
            <a:ext cx="314327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874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DSC_0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736"/>
            <a:ext cx="3719894" cy="2840420"/>
          </a:xfrm>
          <a:prstGeom prst="rect">
            <a:avLst/>
          </a:prstGeom>
        </p:spPr>
      </p:pic>
      <p:pic>
        <p:nvPicPr>
          <p:cNvPr id="13" name="Рисунок 12" descr="DSC_0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2908" y="4154381"/>
            <a:ext cx="3714776" cy="2703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6340" y="1628800"/>
            <a:ext cx="5286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17 марта ДК «Академия», 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18 марта ДК «Приморский»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Торжественное награждение ветеранов и тружеников тыла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 «Носите ордена и в праздники и в будни»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5715008" y="0"/>
            <a:ext cx="314327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874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2944"/>
            <a:ext cx="8358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	5 мая 15.00 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		     Дом Ученых СО РАН</a:t>
            </a: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smtClean="0">
                <a:solidFill>
                  <a:schemeClr val="bg1"/>
                </a:solidFill>
              </a:rPr>
              <a:t>Районное торжественное собрание, посвященное 70-летию Победы в ВОВ, большой праздничный концерт в ДУ СО РАН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285992"/>
            <a:ext cx="4985583" cy="2214578"/>
          </a:xfrm>
          <a:prstGeom prst="rect">
            <a:avLst/>
          </a:prstGeom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32"/>
            <a:ext cx="5790916" cy="2106750"/>
          </a:xfrm>
          <a:prstGeom prst="rect">
            <a:avLst/>
          </a:prstGeom>
        </p:spPr>
      </p:pic>
      <p:pic>
        <p:nvPicPr>
          <p:cNvPr id="14" name="Рисунок 13" descr="0_ca556_2305bbd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9364">
            <a:off x="4151762" y="4889815"/>
            <a:ext cx="5572132" cy="268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28604"/>
            <a:ext cx="600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	8 мая: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Митинги и возложения цветов и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венков к памятным местам Советского района ул. Русская, пос. Геологов, памятник в Н. Ельцовке;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Торжественное открытие «Паспортов» улиц Бердышева и Ивлева;</a:t>
            </a:r>
          </a:p>
          <a:p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_1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992" y="1285860"/>
            <a:ext cx="3429008" cy="5143512"/>
          </a:xfrm>
          <a:prstGeom prst="rect">
            <a:avLst/>
          </a:prstGeom>
        </p:spPr>
      </p:pic>
      <p:pic>
        <p:nvPicPr>
          <p:cNvPr id="9" name="Рисунок 8" descr="IMG_1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286123"/>
            <a:ext cx="4607719" cy="3071813"/>
          </a:xfrm>
          <a:prstGeom prst="rect">
            <a:avLst/>
          </a:prstGeom>
        </p:spPr>
      </p:pic>
      <p:pic>
        <p:nvPicPr>
          <p:cNvPr id="5" name="Рисунок 4" descr="0_ca556_2305bbd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2037">
            <a:off x="-613403" y="4926081"/>
            <a:ext cx="4941218" cy="237796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5715008" y="0"/>
            <a:ext cx="314327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874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8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5008" y="0"/>
            <a:ext cx="314327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874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71480"/>
            <a:ext cx="9144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	9 мая 10.00: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Праздничные шествия по Морскому проспекту;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Районная акция «Георгиевская ленточка»;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Торжественные митинги у ДУ СО РАН;</a:t>
            </a:r>
            <a:endParaRPr lang="ru-RU" sz="25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" y="2636911"/>
            <a:ext cx="5524257" cy="3682838"/>
          </a:xfrm>
          <a:prstGeom prst="rect">
            <a:avLst/>
          </a:prstGeom>
        </p:spPr>
      </p:pic>
      <p:pic>
        <p:nvPicPr>
          <p:cNvPr id="5" name="Рисунок 4" descr="0_ca556_2305bbd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5440">
            <a:off x="-660041" y="4916539"/>
            <a:ext cx="5572132" cy="2681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1"/>
            <a:ext cx="2431222" cy="364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8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5008" y="0"/>
            <a:ext cx="314327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874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728"/>
            <a:ext cx="91440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	</a:t>
            </a:r>
            <a:r>
              <a:rPr lang="ru-RU" sz="3000" b="1" dirty="0" smtClean="0">
                <a:solidFill>
                  <a:schemeClr val="bg1"/>
                </a:solidFill>
              </a:rPr>
              <a:t>9 мая: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Единовременная церемония возложения цветов к памятнику 							«Вальс Победы»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Акция «Бессмертный полк»;</a:t>
            </a:r>
          </a:p>
          <a:p>
            <a:pPr>
              <a:buFont typeface="Arial" pitchFamily="34" charset="0"/>
              <a:buChar char="•"/>
            </a:pPr>
            <a:endParaRPr lang="ru-RU" sz="25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5" name="Рисунок 14" descr="IMG_1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4032" y="2443533"/>
            <a:ext cx="6441951" cy="4294634"/>
          </a:xfrm>
          <a:prstGeom prst="rect">
            <a:avLst/>
          </a:prstGeom>
        </p:spPr>
      </p:pic>
      <p:pic>
        <p:nvPicPr>
          <p:cNvPr id="5" name="Рисунок 4" descr="0_ca556_2305bbd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5440">
            <a:off x="-660041" y="4773663"/>
            <a:ext cx="5572132" cy="2681587"/>
          </a:xfrm>
          <a:prstGeom prst="rect">
            <a:avLst/>
          </a:prstGeom>
        </p:spPr>
      </p:pic>
      <p:pic>
        <p:nvPicPr>
          <p:cNvPr id="18" name="Рисунок 17" descr="брендБук 9 мая Новосибирск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04363"/>
            <a:ext cx="1532213" cy="1528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pic>
        <p:nvPicPr>
          <p:cNvPr id="9" name="Рисунок 8" descr="IMG_4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8891" y="1591801"/>
            <a:ext cx="2859768" cy="1837199"/>
          </a:xfrm>
          <a:prstGeom prst="rect">
            <a:avLst/>
          </a:prstGeom>
        </p:spPr>
      </p:pic>
      <p:pic>
        <p:nvPicPr>
          <p:cNvPr id="11" name="Рисунок 10" descr="IMG_5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3134" y="3876240"/>
            <a:ext cx="4495427" cy="2996952"/>
          </a:xfrm>
          <a:prstGeom prst="rect">
            <a:avLst/>
          </a:prstGeom>
        </p:spPr>
      </p:pic>
      <p:pic>
        <p:nvPicPr>
          <p:cNvPr id="12" name="Рисунок 11" descr="IMG_5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9" y="3429000"/>
            <a:ext cx="4118855" cy="2808313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5715008" y="0"/>
            <a:ext cx="314327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874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7731" y="-45355"/>
            <a:ext cx="88582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500" b="1" dirty="0" smtClean="0">
                <a:solidFill>
                  <a:schemeClr val="bg1"/>
                </a:solidFill>
              </a:rPr>
              <a:t> 		</a:t>
            </a:r>
            <a:r>
              <a:rPr lang="ru-RU" sz="3000" b="1" dirty="0" smtClean="0">
                <a:solidFill>
                  <a:schemeClr val="bg1"/>
                </a:solidFill>
              </a:rPr>
              <a:t>9 мая: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Праздничная программа у 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ДК «Академия» «Ликуй Победная весна!»;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Реконструкция боя;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Трансляция на экран военного парада Победы в Москве;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Акция «Зажги свечу памяти»;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Вечерняя праздничная программа «Мы помним»;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Праздничный фейерверк у ДК «Академия»  в 23.00;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1731" cy="6858000"/>
          </a:xfrm>
          <a:prstGeom prst="rect">
            <a:avLst/>
          </a:prstGeom>
          <a:effectLst>
            <a:outerShdw blurRad="2794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5929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5008" y="0"/>
            <a:ext cx="314327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874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2852"/>
            <a:ext cx="4788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      	10 мая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Бал Победы в «Кристалл Холл»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4929222" cy="3568757"/>
          </a:xfrm>
          <a:prstGeom prst="rect">
            <a:avLst/>
          </a:prstGeom>
        </p:spPr>
      </p:pic>
      <p:pic>
        <p:nvPicPr>
          <p:cNvPr id="17" name="Рисунок 16" descr="5FA9055A20A3-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357562"/>
            <a:ext cx="4357686" cy="2905124"/>
          </a:xfrm>
          <a:prstGeom prst="rect">
            <a:avLst/>
          </a:prstGeom>
        </p:spPr>
      </p:pic>
      <p:pic>
        <p:nvPicPr>
          <p:cNvPr id="5" name="Рисунок 4" descr="0_ca556_2305bbd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5440">
            <a:off x="-517165" y="5059415"/>
            <a:ext cx="5572132" cy="268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0" y="4786298"/>
            <a:ext cx="5214974" cy="2071702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838200" dist="63500" dir="2154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0" y="2500306"/>
            <a:ext cx="5214974" cy="2071702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838200" dist="63500" dir="2154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Выставки</a:t>
            </a:r>
            <a:endParaRPr lang="ru-RU" sz="35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брендБук 9 мая Новосибирс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016" y="0"/>
            <a:ext cx="5021983" cy="535782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0" y="357166"/>
            <a:ext cx="5357818" cy="2071702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838200" dist="63500" dir="2154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Фестивали, конкурсы и концерты</a:t>
            </a:r>
            <a:endParaRPr lang="ru-RU" sz="3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6000760" y="0"/>
            <a:ext cx="2857520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304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Фестивали, конкурсы и концерты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357562"/>
            <a:ext cx="4857752" cy="3698159"/>
          </a:xfrm>
          <a:prstGeom prst="rect">
            <a:avLst/>
          </a:prstGeom>
        </p:spPr>
      </p:pic>
      <p:pic>
        <p:nvPicPr>
          <p:cNvPr id="5" name="Рисунок 4" descr="0_ca556_2305bbd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64745">
            <a:off x="-651348" y="4662794"/>
            <a:ext cx="6500826" cy="3128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8605"/>
            <a:ext cx="728664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</a:t>
            </a:r>
            <a:r>
              <a:rPr lang="ru-RU" sz="3000" b="1" dirty="0" smtClean="0">
                <a:solidFill>
                  <a:schemeClr val="bg1"/>
                </a:solidFill>
              </a:rPr>
              <a:t>Фестивали: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«Салют Победы» - 20 марта 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				ДК «Приморский»;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«Юные дарования» - 3 апреля ДМ «Юность»;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«Времен связующая нить» – 4 апреля       			образовательный центр «Горностай»;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«Подари улыбку миру» - 12 апреля ДМ «Юность»;</a:t>
            </a:r>
          </a:p>
          <a:p>
            <a:endParaRPr lang="ru-RU" sz="25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6000760" y="0"/>
            <a:ext cx="2857520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304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Фестивали, конкурсы и концерты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605"/>
            <a:ext cx="664370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</a:t>
            </a:r>
            <a:r>
              <a:rPr lang="ru-RU" sz="3000" b="1" dirty="0" smtClean="0">
                <a:solidFill>
                  <a:schemeClr val="bg1"/>
                </a:solidFill>
              </a:rPr>
              <a:t>Фестивали: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«Строки опаленные войной» - 28 апреля 			                    ЦМД «Левобережье»;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«Старая военная пластинка» - 8 мая 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          				             ДМ «Маяк»;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 descr="staraya_plasti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6305">
            <a:off x="676945" y="2947207"/>
            <a:ext cx="2528886" cy="1896665"/>
          </a:xfrm>
          <a:prstGeom prst="rect">
            <a:avLst/>
          </a:prstGeom>
        </p:spPr>
      </p:pic>
      <p:pic>
        <p:nvPicPr>
          <p:cNvPr id="1026" name="Picture 2" descr="\\210000017-005\папка одмкис\Кулиш\маяк\маяк\src_5bce2f2f0841a78a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94" y="306896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_ca556_2305bbd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64745">
            <a:off x="-763359" y="4528180"/>
            <a:ext cx="6500826" cy="31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1731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6000760" y="0"/>
            <a:ext cx="2857520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304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Фестивали, конкурсы и концерты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714356"/>
            <a:ext cx="878684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	</a:t>
            </a:r>
            <a:r>
              <a:rPr lang="ru-RU" sz="3000" b="1" dirty="0" smtClean="0">
                <a:solidFill>
                  <a:schemeClr val="bg1"/>
                </a:solidFill>
              </a:rPr>
              <a:t>А так же: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 Акция «Полотно мира</a:t>
            </a:r>
            <a:r>
              <a:rPr lang="ru-RU" sz="2500" b="1" dirty="0" smtClean="0">
                <a:solidFill>
                  <a:schemeClr val="bg1"/>
                </a:solidFill>
              </a:rPr>
              <a:t>»;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Соревнование по стрельбе среди молодежи -15-16 апреля 					          ЦЮМ «Дельфин</a:t>
            </a:r>
            <a:r>
              <a:rPr lang="ru-RU" sz="2500" b="1" dirty="0" smtClean="0">
                <a:solidFill>
                  <a:schemeClr val="bg1"/>
                </a:solidFill>
              </a:rPr>
              <a:t>»;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54- </a:t>
            </a:r>
            <a:r>
              <a:rPr lang="ru-RU" sz="2500" b="1" dirty="0" err="1" smtClean="0">
                <a:solidFill>
                  <a:schemeClr val="bg1"/>
                </a:solidFill>
              </a:rPr>
              <a:t>ая</a:t>
            </a:r>
            <a:r>
              <a:rPr lang="ru-RU" sz="2500" b="1" dirty="0" smtClean="0">
                <a:solidFill>
                  <a:schemeClr val="bg1"/>
                </a:solidFill>
              </a:rPr>
              <a:t> районная легкоатлетическая эстафета – 30 апреля</a:t>
            </a:r>
            <a:r>
              <a:rPr lang="ru-RU" sz="2500" b="1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Военно</a:t>
            </a:r>
            <a:r>
              <a:rPr lang="ru-RU" sz="2500" b="1" dirty="0" smtClean="0">
                <a:solidFill>
                  <a:schemeClr val="bg1"/>
                </a:solidFill>
              </a:rPr>
              <a:t> - спортивная игра «Победа» - 21-22 мая 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					            ЦЮМ «Дельфин</a:t>
            </a:r>
            <a:r>
              <a:rPr lang="ru-RU" sz="2500" b="1" dirty="0" smtClean="0">
                <a:solidFill>
                  <a:schemeClr val="bg1"/>
                </a:solidFill>
              </a:rPr>
              <a:t>»;</a:t>
            </a: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Велопробег к местам захоронения Героев Советского Союза – 8 мая</a:t>
            </a:r>
            <a:r>
              <a:rPr lang="ru-RU" sz="2500" b="1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</a:rPr>
              <a:t>   </a:t>
            </a:r>
            <a:r>
              <a:rPr lang="en-US" sz="2500" b="1" dirty="0" smtClean="0">
                <a:solidFill>
                  <a:schemeClr val="bg1"/>
                </a:solidFill>
              </a:rPr>
              <a:t>VII</a:t>
            </a:r>
            <a:r>
              <a:rPr lang="ru-RU" sz="2500" b="1" dirty="0" smtClean="0">
                <a:solidFill>
                  <a:schemeClr val="bg1"/>
                </a:solidFill>
              </a:rPr>
              <a:t> Научно- практическая конференция для школьников 					</a:t>
            </a:r>
            <a:r>
              <a:rPr lang="ru-RU" sz="2500" b="1" dirty="0" smtClean="0">
                <a:solidFill>
                  <a:schemeClr val="bg1"/>
                </a:solidFill>
              </a:rPr>
              <a:t>«</a:t>
            </a:r>
            <a:r>
              <a:rPr lang="ru-RU" sz="2500" b="1" dirty="0" smtClean="0">
                <a:solidFill>
                  <a:schemeClr val="bg1"/>
                </a:solidFill>
              </a:rPr>
              <a:t>Лица войны</a:t>
            </a:r>
            <a:r>
              <a:rPr lang="ru-RU" sz="2500" b="1" dirty="0" smtClean="0">
                <a:solidFill>
                  <a:schemeClr val="bg1"/>
                </a:solidFill>
              </a:rPr>
              <a:t>»- октябрь;</a:t>
            </a:r>
            <a:endParaRPr lang="ru-RU" sz="25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1731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6000760" y="0"/>
            <a:ext cx="2857520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304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Фестивали, конкурсы и концерты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_ca556_2305bbd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64745">
            <a:off x="-606797" y="4662793"/>
            <a:ext cx="6500826" cy="3128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2999" y="1558900"/>
            <a:ext cx="500066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</a:t>
            </a:r>
            <a:r>
              <a:rPr lang="ru-RU" sz="3000" b="1" dirty="0" smtClean="0">
                <a:solidFill>
                  <a:schemeClr val="bg1"/>
                </a:solidFill>
              </a:rPr>
              <a:t>Конкурсы: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« Души прекрасные порывы» - </a:t>
            </a:r>
            <a:r>
              <a:rPr lang="ru-RU" sz="2500" b="1" dirty="0" smtClean="0">
                <a:solidFill>
                  <a:schemeClr val="bg1"/>
                </a:solidFill>
              </a:rPr>
              <a:t>апрель - май</a:t>
            </a:r>
            <a:r>
              <a:rPr lang="ru-RU" sz="2500" b="1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Конкурс </a:t>
            </a:r>
            <a:r>
              <a:rPr lang="ru-RU" sz="2500" b="1" dirty="0" smtClean="0">
                <a:solidFill>
                  <a:schemeClr val="bg1"/>
                </a:solidFill>
              </a:rPr>
              <a:t>граффити, посвященный 70-летию Победы на дамбе ГЭС – апрель-июль;</a:t>
            </a: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5728"/>
            <a:ext cx="550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</a:t>
            </a:r>
            <a:r>
              <a:rPr lang="ru-RU" sz="3000" b="1" dirty="0" smtClean="0">
                <a:solidFill>
                  <a:schemeClr val="bg1"/>
                </a:solidFill>
              </a:rPr>
              <a:t>Концерты: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«Открытый микрофон» </a:t>
            </a:r>
          </a:p>
          <a:p>
            <a:pPr lvl="3"/>
            <a:r>
              <a:rPr lang="ru-RU" sz="2500" b="1" dirty="0" smtClean="0">
                <a:solidFill>
                  <a:schemeClr val="bg1"/>
                </a:solidFill>
              </a:rPr>
              <a:t>8 мая площадка перед НГУ;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ng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1571612"/>
            <a:ext cx="4301643" cy="2857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31" y="3933057"/>
            <a:ext cx="4408070" cy="2938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5857884" y="0"/>
            <a:ext cx="278608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Выставки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4176" y="55546"/>
            <a:ext cx="932043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 Уличная фотовыставка  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«Ученые фронту» - 9 мая</a:t>
            </a: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Передвижная </a:t>
            </a:r>
            <a:r>
              <a:rPr lang="ru-RU" sz="2500" b="1" dirty="0" smtClean="0">
                <a:solidFill>
                  <a:schemeClr val="bg1"/>
                </a:solidFill>
              </a:rPr>
              <a:t>фотовыставка Совета ветеранов</a:t>
            </a:r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smtClean="0">
                <a:solidFill>
                  <a:schemeClr val="bg1"/>
                </a:solidFill>
              </a:rPr>
              <a:t>        «Мужество Ваше, доблесть и труд </a:t>
            </a:r>
            <a:r>
              <a:rPr lang="ru-RU" sz="2500" b="1" dirty="0" smtClean="0">
                <a:solidFill>
                  <a:schemeClr val="bg1"/>
                </a:solidFill>
              </a:rPr>
              <a:t>чтут </a:t>
            </a:r>
            <a:r>
              <a:rPr lang="ru-RU" sz="2500" b="1" dirty="0" smtClean="0">
                <a:solidFill>
                  <a:schemeClr val="bg1"/>
                </a:solidFill>
              </a:rPr>
              <a:t>благодарно потомки</a:t>
            </a:r>
            <a:r>
              <a:rPr lang="ru-RU" sz="25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500" b="1" dirty="0">
                <a:solidFill>
                  <a:schemeClr val="bg1"/>
                </a:solidFill>
              </a:rPr>
              <a:t>	</a:t>
            </a:r>
            <a:r>
              <a:rPr lang="ru-RU" sz="2500" b="1" dirty="0" smtClean="0">
                <a:solidFill>
                  <a:schemeClr val="bg1"/>
                </a:solidFill>
              </a:rPr>
              <a:t>						</a:t>
            </a:r>
            <a:r>
              <a:rPr lang="ru-RU" sz="2500" b="1" dirty="0" smtClean="0">
                <a:solidFill>
                  <a:schemeClr val="bg1"/>
                </a:solidFill>
              </a:rPr>
              <a:t>март- </a:t>
            </a:r>
            <a:r>
              <a:rPr lang="ru-RU" sz="2500" b="1" dirty="0" smtClean="0">
                <a:solidFill>
                  <a:schemeClr val="bg1"/>
                </a:solidFill>
              </a:rPr>
              <a:t>май 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_IGP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428868"/>
            <a:ext cx="5554494" cy="3718297"/>
          </a:xfrm>
          <a:prstGeom prst="rect">
            <a:avLst/>
          </a:prstGeom>
        </p:spPr>
      </p:pic>
      <p:pic>
        <p:nvPicPr>
          <p:cNvPr id="5" name="Рисунок 4" descr="0_ca556_2305bbd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357694"/>
            <a:ext cx="6500826" cy="31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а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31" y="0"/>
            <a:ext cx="9241731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5715008" y="0"/>
            <a:ext cx="3143272" cy="1357298"/>
          </a:xfrm>
          <a:prstGeom prst="horizontalScroll">
            <a:avLst/>
          </a:prstGeom>
          <a:solidFill>
            <a:srgbClr val="EEB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874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Торжественные мероприятия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28572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			Май- август</a:t>
            </a: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Установка памятного знака и табличек в сквере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у памятника «Вальс Победы»;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</a:rPr>
              <a:t> Установка и праздничное открытие мемориального 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комплекса у памятника «Алеша- Сибиряк»;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acadpamyat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643181"/>
            <a:ext cx="5500694" cy="4125521"/>
          </a:xfrm>
          <a:prstGeom prst="rect">
            <a:avLst/>
          </a:prstGeom>
        </p:spPr>
      </p:pic>
      <p:pic>
        <p:nvPicPr>
          <p:cNvPr id="14" name="Рисунок 13" descr="0_ca556_2305bbd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9364">
            <a:off x="3937448" y="4889815"/>
            <a:ext cx="5572132" cy="2681587"/>
          </a:xfrm>
          <a:prstGeom prst="rect">
            <a:avLst/>
          </a:prstGeom>
        </p:spPr>
      </p:pic>
      <p:pic>
        <p:nvPicPr>
          <p:cNvPr id="8" name="Рисунок 7" descr="DSCF5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38" y="2852936"/>
            <a:ext cx="3221418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104</Words>
  <Application>Microsoft Office PowerPoint</Application>
  <PresentationFormat>Экран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Кулиш Анастасия Георгиевна</cp:lastModifiedBy>
  <cp:revision>84</cp:revision>
  <dcterms:modified xsi:type="dcterms:W3CDTF">2015-03-19T06:37:47Z</dcterms:modified>
</cp:coreProperties>
</file>